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3" r:id="rId9"/>
    <p:sldId id="262" r:id="rId10"/>
    <p:sldId id="263" r:id="rId11"/>
    <p:sldId id="264" r:id="rId12"/>
    <p:sldId id="272" r:id="rId13"/>
    <p:sldId id="269" r:id="rId14"/>
    <p:sldId id="265" r:id="rId15"/>
    <p:sldId id="266" r:id="rId16"/>
    <p:sldId id="267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39BB1-DFE3-440A-91EF-E478737554C7}" v="77" dt="2024-02-17T10:29:48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8CE5-843F-40AA-B5AC-5D7C9C976B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6547F-8364-435E-8682-1332A00D6C91}">
      <dgm:prSet/>
      <dgm:spPr/>
      <dgm:t>
        <a:bodyPr/>
        <a:lstStyle/>
        <a:p>
          <a:r>
            <a:rPr lang="it-IT"/>
            <a:t>Lateralità</a:t>
          </a:r>
          <a:endParaRPr lang="en-US"/>
        </a:p>
      </dgm:t>
    </dgm:pt>
    <dgm:pt modelId="{F061DE75-C0E5-4FA5-8373-F56C2E1BB85F}" type="parTrans" cxnId="{CD7B387A-EDD9-4A7E-99C9-AEE3A3457A10}">
      <dgm:prSet/>
      <dgm:spPr/>
      <dgm:t>
        <a:bodyPr/>
        <a:lstStyle/>
        <a:p>
          <a:endParaRPr lang="en-US"/>
        </a:p>
      </dgm:t>
    </dgm:pt>
    <dgm:pt modelId="{7B55EB1F-390E-42AB-B350-8D6E19EE0E95}" type="sibTrans" cxnId="{CD7B387A-EDD9-4A7E-99C9-AEE3A3457A10}">
      <dgm:prSet/>
      <dgm:spPr/>
      <dgm:t>
        <a:bodyPr/>
        <a:lstStyle/>
        <a:p>
          <a:endParaRPr lang="en-US"/>
        </a:p>
      </dgm:t>
    </dgm:pt>
    <dgm:pt modelId="{51BE1E55-4E49-4FF1-B1FC-7B1E04CD01A3}">
      <dgm:prSet/>
      <dgm:spPr/>
      <dgm:t>
        <a:bodyPr/>
        <a:lstStyle/>
        <a:p>
          <a:r>
            <a:rPr lang="it-IT" dirty="0"/>
            <a:t>Rapporti spaziali</a:t>
          </a:r>
          <a:endParaRPr lang="en-US" dirty="0"/>
        </a:p>
      </dgm:t>
    </dgm:pt>
    <dgm:pt modelId="{395D46CF-297E-45B8-A353-7796FFF41DEA}" type="parTrans" cxnId="{4561160F-73C9-48FF-8DB7-5A79B18DB834}">
      <dgm:prSet/>
      <dgm:spPr/>
      <dgm:t>
        <a:bodyPr/>
        <a:lstStyle/>
        <a:p>
          <a:endParaRPr lang="en-US"/>
        </a:p>
      </dgm:t>
    </dgm:pt>
    <dgm:pt modelId="{249A7581-B4BC-4E1E-9926-A0D16A154567}" type="sibTrans" cxnId="{4561160F-73C9-48FF-8DB7-5A79B18DB834}">
      <dgm:prSet/>
      <dgm:spPr/>
      <dgm:t>
        <a:bodyPr/>
        <a:lstStyle/>
        <a:p>
          <a:endParaRPr lang="en-US"/>
        </a:p>
      </dgm:t>
    </dgm:pt>
    <dgm:pt modelId="{159F1786-01D8-4175-BE81-DAD1B416FDFF}">
      <dgm:prSet/>
      <dgm:spPr/>
      <dgm:t>
        <a:bodyPr/>
        <a:lstStyle/>
        <a:p>
          <a:r>
            <a:rPr lang="it-IT" dirty="0"/>
            <a:t> </a:t>
          </a:r>
          <a:r>
            <a:rPr lang="it-IT" dirty="0" err="1"/>
            <a:t>Bidirezionalità</a:t>
          </a:r>
          <a:endParaRPr lang="en-US" dirty="0"/>
        </a:p>
      </dgm:t>
    </dgm:pt>
    <dgm:pt modelId="{07009BAA-9E3C-4835-A604-AAD6451EF149}" type="parTrans" cxnId="{3C38B1E8-0BA3-442B-BD7A-E9409BAA220C}">
      <dgm:prSet/>
      <dgm:spPr/>
      <dgm:t>
        <a:bodyPr/>
        <a:lstStyle/>
        <a:p>
          <a:endParaRPr lang="en-US"/>
        </a:p>
      </dgm:t>
    </dgm:pt>
    <dgm:pt modelId="{A6475E39-4138-4248-AD0C-55E52585495D}" type="sibTrans" cxnId="{3C38B1E8-0BA3-442B-BD7A-E9409BAA220C}">
      <dgm:prSet/>
      <dgm:spPr/>
      <dgm:t>
        <a:bodyPr/>
        <a:lstStyle/>
        <a:p>
          <a:endParaRPr lang="en-US"/>
        </a:p>
      </dgm:t>
    </dgm:pt>
    <dgm:pt modelId="{4F9AF62C-288F-4A82-AE43-257E6E4F69FF}">
      <dgm:prSet/>
      <dgm:spPr/>
      <dgm:t>
        <a:bodyPr/>
        <a:lstStyle/>
        <a:p>
          <a:r>
            <a:rPr lang="it-IT" dirty="0"/>
            <a:t> Percezione del dettaglio e della forma nel suo </a:t>
          </a:r>
          <a:endParaRPr lang="en-US" dirty="0"/>
        </a:p>
      </dgm:t>
    </dgm:pt>
    <dgm:pt modelId="{58B04591-16E7-4BB7-904D-2FE45E7A25EB}" type="parTrans" cxnId="{41B7AFE5-6F82-49F2-8CD3-BE987CAD964E}">
      <dgm:prSet/>
      <dgm:spPr/>
      <dgm:t>
        <a:bodyPr/>
        <a:lstStyle/>
        <a:p>
          <a:endParaRPr lang="en-US"/>
        </a:p>
      </dgm:t>
    </dgm:pt>
    <dgm:pt modelId="{E1890890-800C-40C7-8707-153CE7E24F81}" type="sibTrans" cxnId="{41B7AFE5-6F82-49F2-8CD3-BE987CAD964E}">
      <dgm:prSet/>
      <dgm:spPr/>
      <dgm:t>
        <a:bodyPr/>
        <a:lstStyle/>
        <a:p>
          <a:endParaRPr lang="en-US"/>
        </a:p>
      </dgm:t>
    </dgm:pt>
    <dgm:pt modelId="{FC653A70-E035-4B59-88DA-6FD847286FA1}">
      <dgm:prSet/>
      <dgm:spPr/>
      <dgm:t>
        <a:bodyPr/>
        <a:lstStyle/>
        <a:p>
          <a:r>
            <a:rPr lang="it-IT"/>
            <a:t>Insieme</a:t>
          </a:r>
          <a:endParaRPr lang="en-US"/>
        </a:p>
      </dgm:t>
    </dgm:pt>
    <dgm:pt modelId="{BDDA56FD-6071-4DF1-B120-AFC56601D358}" type="parTrans" cxnId="{F39F08AE-DF2C-4117-A5FB-9274AD9BFBB0}">
      <dgm:prSet/>
      <dgm:spPr/>
      <dgm:t>
        <a:bodyPr/>
        <a:lstStyle/>
        <a:p>
          <a:endParaRPr lang="en-US"/>
        </a:p>
      </dgm:t>
    </dgm:pt>
    <dgm:pt modelId="{618EEAAC-D8AF-4132-800F-2EC04B235973}" type="sibTrans" cxnId="{F39F08AE-DF2C-4117-A5FB-9274AD9BFBB0}">
      <dgm:prSet/>
      <dgm:spPr/>
      <dgm:t>
        <a:bodyPr/>
        <a:lstStyle/>
        <a:p>
          <a:endParaRPr lang="en-US"/>
        </a:p>
      </dgm:t>
    </dgm:pt>
    <dgm:pt modelId="{14F35150-B1C2-46D3-8AC8-1B7D6D3D0B85}">
      <dgm:prSet/>
      <dgm:spPr/>
      <dgm:t>
        <a:bodyPr/>
        <a:lstStyle/>
        <a:p>
          <a:r>
            <a:rPr lang="it-IT" dirty="0"/>
            <a:t> Attenzione visiva e controllo dell’impulsività</a:t>
          </a:r>
          <a:endParaRPr lang="en-US" dirty="0"/>
        </a:p>
      </dgm:t>
    </dgm:pt>
    <dgm:pt modelId="{C0BA93A1-1E10-46F5-B1AE-D2196E76E167}" type="parTrans" cxnId="{87E14E5B-4C46-4D5C-848D-B5286850F970}">
      <dgm:prSet/>
      <dgm:spPr/>
      <dgm:t>
        <a:bodyPr/>
        <a:lstStyle/>
        <a:p>
          <a:endParaRPr lang="en-US"/>
        </a:p>
      </dgm:t>
    </dgm:pt>
    <dgm:pt modelId="{9B50AABA-57CA-4A53-8513-F08C0BDF7508}" type="sibTrans" cxnId="{87E14E5B-4C46-4D5C-848D-B5286850F970}">
      <dgm:prSet/>
      <dgm:spPr/>
      <dgm:t>
        <a:bodyPr/>
        <a:lstStyle/>
        <a:p>
          <a:endParaRPr lang="en-US"/>
        </a:p>
      </dgm:t>
    </dgm:pt>
    <dgm:pt modelId="{44B204EA-00BE-446C-BA36-A8FC3CA4DE44}">
      <dgm:prSet/>
      <dgm:spPr/>
      <dgm:t>
        <a:bodyPr/>
        <a:lstStyle/>
        <a:p>
          <a:r>
            <a:rPr lang="it-IT" dirty="0"/>
            <a:t> Integrazione </a:t>
          </a:r>
          <a:r>
            <a:rPr lang="it-IT" dirty="0" err="1"/>
            <a:t>visuo</a:t>
          </a:r>
          <a:r>
            <a:rPr lang="it-IT" dirty="0"/>
            <a:t> motoria</a:t>
          </a:r>
          <a:endParaRPr lang="en-US" dirty="0"/>
        </a:p>
      </dgm:t>
    </dgm:pt>
    <dgm:pt modelId="{EC307EAE-EA16-4F32-A2ED-96B160ACED86}" type="parTrans" cxnId="{076CE6AB-5FD2-4EDC-A23A-CC7F67C5190D}">
      <dgm:prSet/>
      <dgm:spPr/>
      <dgm:t>
        <a:bodyPr/>
        <a:lstStyle/>
        <a:p>
          <a:endParaRPr lang="en-US"/>
        </a:p>
      </dgm:t>
    </dgm:pt>
    <dgm:pt modelId="{E1435EE6-B399-46E8-9193-0C7E3C2F7BF7}" type="sibTrans" cxnId="{076CE6AB-5FD2-4EDC-A23A-CC7F67C5190D}">
      <dgm:prSet/>
      <dgm:spPr/>
      <dgm:t>
        <a:bodyPr/>
        <a:lstStyle/>
        <a:p>
          <a:endParaRPr lang="en-US"/>
        </a:p>
      </dgm:t>
    </dgm:pt>
    <dgm:pt modelId="{CEAEEE7D-54F2-4B70-99EC-FDD1D8A7D883}">
      <dgm:prSet/>
      <dgm:spPr/>
      <dgm:t>
        <a:bodyPr/>
        <a:lstStyle/>
        <a:p>
          <a:r>
            <a:rPr lang="it-IT" dirty="0"/>
            <a:t>Capacità di orientare linee ed oggetti tra loro </a:t>
          </a:r>
          <a:endParaRPr lang="en-US" dirty="0"/>
        </a:p>
      </dgm:t>
    </dgm:pt>
    <dgm:pt modelId="{DCA58491-B514-411C-A6EE-4DB08CEC37A5}" type="parTrans" cxnId="{0F494A07-4BBA-4FB2-B380-ACA07FBB2DA3}">
      <dgm:prSet/>
      <dgm:spPr/>
      <dgm:t>
        <a:bodyPr/>
        <a:lstStyle/>
        <a:p>
          <a:endParaRPr lang="en-US"/>
        </a:p>
      </dgm:t>
    </dgm:pt>
    <dgm:pt modelId="{8487721E-7A10-4D08-ACDE-500B043F9DE3}" type="sibTrans" cxnId="{0F494A07-4BBA-4FB2-B380-ACA07FBB2DA3}">
      <dgm:prSet/>
      <dgm:spPr/>
      <dgm:t>
        <a:bodyPr/>
        <a:lstStyle/>
        <a:p>
          <a:endParaRPr lang="en-US"/>
        </a:p>
      </dgm:t>
    </dgm:pt>
    <dgm:pt modelId="{405DFF3B-DF14-42F7-9ADF-BDA774859158}">
      <dgm:prSet/>
      <dgm:spPr/>
      <dgm:t>
        <a:bodyPr/>
        <a:lstStyle/>
        <a:p>
          <a:r>
            <a:rPr lang="it-IT"/>
            <a:t>propedeutica la scrittura di lettere e numeri</a:t>
          </a:r>
          <a:endParaRPr lang="en-US"/>
        </a:p>
      </dgm:t>
    </dgm:pt>
    <dgm:pt modelId="{E702CF90-BC0B-4E99-B11C-570C3F404E69}" type="parTrans" cxnId="{BE66D45E-5E9C-4FA2-9A66-516562827136}">
      <dgm:prSet/>
      <dgm:spPr/>
      <dgm:t>
        <a:bodyPr/>
        <a:lstStyle/>
        <a:p>
          <a:endParaRPr lang="en-US"/>
        </a:p>
      </dgm:t>
    </dgm:pt>
    <dgm:pt modelId="{176CB38C-1E22-484A-A6F1-7C4F25DFF2D3}" type="sibTrans" cxnId="{BE66D45E-5E9C-4FA2-9A66-516562827136}">
      <dgm:prSet/>
      <dgm:spPr/>
      <dgm:t>
        <a:bodyPr/>
        <a:lstStyle/>
        <a:p>
          <a:endParaRPr lang="en-US"/>
        </a:p>
      </dgm:t>
    </dgm:pt>
    <dgm:pt modelId="{B53F1446-4D51-4780-A055-B8267E899381}">
      <dgm:prSet/>
      <dgm:spPr/>
      <dgm:t>
        <a:bodyPr/>
        <a:lstStyle/>
        <a:p>
          <a:r>
            <a:rPr lang="it-IT" dirty="0"/>
            <a:t> Indicazioni gestuali e verbali nel percorso</a:t>
          </a:r>
          <a:endParaRPr lang="en-US" dirty="0"/>
        </a:p>
      </dgm:t>
    </dgm:pt>
    <dgm:pt modelId="{844C2C5F-850E-4A01-9A27-D44301951D58}" type="parTrans" cxnId="{B1F64E4D-9618-4120-8043-4E3F22B7228E}">
      <dgm:prSet/>
      <dgm:spPr/>
      <dgm:t>
        <a:bodyPr/>
        <a:lstStyle/>
        <a:p>
          <a:endParaRPr lang="en-US"/>
        </a:p>
      </dgm:t>
    </dgm:pt>
    <dgm:pt modelId="{FE8E8EC2-6398-4790-8237-3686BBAA489A}" type="sibTrans" cxnId="{B1F64E4D-9618-4120-8043-4E3F22B7228E}">
      <dgm:prSet/>
      <dgm:spPr/>
      <dgm:t>
        <a:bodyPr/>
        <a:lstStyle/>
        <a:p>
          <a:endParaRPr lang="en-US"/>
        </a:p>
      </dgm:t>
    </dgm:pt>
    <dgm:pt modelId="{85F9097B-196E-4105-B7AD-DEF3A3572658}" type="pres">
      <dgm:prSet presAssocID="{14708CE5-843F-40AA-B5AC-5D7C9C976BB4}" presName="diagram" presStyleCnt="0">
        <dgm:presLayoutVars>
          <dgm:dir/>
          <dgm:resizeHandles val="exact"/>
        </dgm:presLayoutVars>
      </dgm:prSet>
      <dgm:spPr/>
    </dgm:pt>
    <dgm:pt modelId="{EA0FB9AD-E00D-4EE2-8679-C6DB28055F1D}" type="pres">
      <dgm:prSet presAssocID="{F626547F-8364-435E-8682-1332A00D6C91}" presName="node" presStyleLbl="node1" presStyleIdx="0" presStyleCnt="10">
        <dgm:presLayoutVars>
          <dgm:bulletEnabled val="1"/>
        </dgm:presLayoutVars>
      </dgm:prSet>
      <dgm:spPr/>
    </dgm:pt>
    <dgm:pt modelId="{D32D8467-AC71-43F6-A75D-9B0CC153EE1C}" type="pres">
      <dgm:prSet presAssocID="{7B55EB1F-390E-42AB-B350-8D6E19EE0E95}" presName="sibTrans" presStyleCnt="0"/>
      <dgm:spPr/>
    </dgm:pt>
    <dgm:pt modelId="{FD1AC9CF-9B54-4AA5-A8DA-52D184A9D9BB}" type="pres">
      <dgm:prSet presAssocID="{51BE1E55-4E49-4FF1-B1FC-7B1E04CD01A3}" presName="node" presStyleLbl="node1" presStyleIdx="1" presStyleCnt="10">
        <dgm:presLayoutVars>
          <dgm:bulletEnabled val="1"/>
        </dgm:presLayoutVars>
      </dgm:prSet>
      <dgm:spPr/>
    </dgm:pt>
    <dgm:pt modelId="{E1BDAAFD-4987-4F77-B789-1775BE72B524}" type="pres">
      <dgm:prSet presAssocID="{249A7581-B4BC-4E1E-9926-A0D16A154567}" presName="sibTrans" presStyleCnt="0"/>
      <dgm:spPr/>
    </dgm:pt>
    <dgm:pt modelId="{074EBE6E-2824-4D6A-B87E-A8E6EF09660F}" type="pres">
      <dgm:prSet presAssocID="{159F1786-01D8-4175-BE81-DAD1B416FDFF}" presName="node" presStyleLbl="node1" presStyleIdx="2" presStyleCnt="10">
        <dgm:presLayoutVars>
          <dgm:bulletEnabled val="1"/>
        </dgm:presLayoutVars>
      </dgm:prSet>
      <dgm:spPr/>
    </dgm:pt>
    <dgm:pt modelId="{09186431-46C2-4294-BFFF-E58E78659568}" type="pres">
      <dgm:prSet presAssocID="{A6475E39-4138-4248-AD0C-55E52585495D}" presName="sibTrans" presStyleCnt="0"/>
      <dgm:spPr/>
    </dgm:pt>
    <dgm:pt modelId="{D5205A12-13F6-4D27-891E-264F2AAC6A21}" type="pres">
      <dgm:prSet presAssocID="{4F9AF62C-288F-4A82-AE43-257E6E4F69FF}" presName="node" presStyleLbl="node1" presStyleIdx="3" presStyleCnt="10">
        <dgm:presLayoutVars>
          <dgm:bulletEnabled val="1"/>
        </dgm:presLayoutVars>
      </dgm:prSet>
      <dgm:spPr/>
    </dgm:pt>
    <dgm:pt modelId="{1C50D4A7-D4BA-430B-8EA2-E782B004B451}" type="pres">
      <dgm:prSet presAssocID="{E1890890-800C-40C7-8707-153CE7E24F81}" presName="sibTrans" presStyleCnt="0"/>
      <dgm:spPr/>
    </dgm:pt>
    <dgm:pt modelId="{7C3C9327-CB1D-4414-B85A-CDB19FFDDA73}" type="pres">
      <dgm:prSet presAssocID="{FC653A70-E035-4B59-88DA-6FD847286FA1}" presName="node" presStyleLbl="node1" presStyleIdx="4" presStyleCnt="10">
        <dgm:presLayoutVars>
          <dgm:bulletEnabled val="1"/>
        </dgm:presLayoutVars>
      </dgm:prSet>
      <dgm:spPr/>
    </dgm:pt>
    <dgm:pt modelId="{291611E8-093A-4BA5-B2C4-5729377B7600}" type="pres">
      <dgm:prSet presAssocID="{618EEAAC-D8AF-4132-800F-2EC04B235973}" presName="sibTrans" presStyleCnt="0"/>
      <dgm:spPr/>
    </dgm:pt>
    <dgm:pt modelId="{2DF2F251-DE1C-493F-A79F-B33861511E20}" type="pres">
      <dgm:prSet presAssocID="{14F35150-B1C2-46D3-8AC8-1B7D6D3D0B85}" presName="node" presStyleLbl="node1" presStyleIdx="5" presStyleCnt="10">
        <dgm:presLayoutVars>
          <dgm:bulletEnabled val="1"/>
        </dgm:presLayoutVars>
      </dgm:prSet>
      <dgm:spPr/>
    </dgm:pt>
    <dgm:pt modelId="{0C64C66F-8CB1-4CBE-9FAA-84C68F5872D7}" type="pres">
      <dgm:prSet presAssocID="{9B50AABA-57CA-4A53-8513-F08C0BDF7508}" presName="sibTrans" presStyleCnt="0"/>
      <dgm:spPr/>
    </dgm:pt>
    <dgm:pt modelId="{6DECEDAA-0100-492A-BBA7-47B563ED592B}" type="pres">
      <dgm:prSet presAssocID="{44B204EA-00BE-446C-BA36-A8FC3CA4DE44}" presName="node" presStyleLbl="node1" presStyleIdx="6" presStyleCnt="10">
        <dgm:presLayoutVars>
          <dgm:bulletEnabled val="1"/>
        </dgm:presLayoutVars>
      </dgm:prSet>
      <dgm:spPr/>
    </dgm:pt>
    <dgm:pt modelId="{F9E7D8DB-E048-4BF1-BFEA-EEC973D4625E}" type="pres">
      <dgm:prSet presAssocID="{E1435EE6-B399-46E8-9193-0C7E3C2F7BF7}" presName="sibTrans" presStyleCnt="0"/>
      <dgm:spPr/>
    </dgm:pt>
    <dgm:pt modelId="{21C039CC-A2CE-41BA-9C46-80D9022BBD7C}" type="pres">
      <dgm:prSet presAssocID="{CEAEEE7D-54F2-4B70-99EC-FDD1D8A7D883}" presName="node" presStyleLbl="node1" presStyleIdx="7" presStyleCnt="10">
        <dgm:presLayoutVars>
          <dgm:bulletEnabled val="1"/>
        </dgm:presLayoutVars>
      </dgm:prSet>
      <dgm:spPr/>
    </dgm:pt>
    <dgm:pt modelId="{DE51101C-2CEC-4069-99B3-F93E19ABB5EC}" type="pres">
      <dgm:prSet presAssocID="{8487721E-7A10-4D08-ACDE-500B043F9DE3}" presName="sibTrans" presStyleCnt="0"/>
      <dgm:spPr/>
    </dgm:pt>
    <dgm:pt modelId="{FF4106FA-6AF3-48E2-80E2-D3D109366FB9}" type="pres">
      <dgm:prSet presAssocID="{405DFF3B-DF14-42F7-9ADF-BDA774859158}" presName="node" presStyleLbl="node1" presStyleIdx="8" presStyleCnt="10">
        <dgm:presLayoutVars>
          <dgm:bulletEnabled val="1"/>
        </dgm:presLayoutVars>
      </dgm:prSet>
      <dgm:spPr/>
    </dgm:pt>
    <dgm:pt modelId="{83F409FA-92A0-4D93-B43E-84EE52DB62C6}" type="pres">
      <dgm:prSet presAssocID="{176CB38C-1E22-484A-A6F1-7C4F25DFF2D3}" presName="sibTrans" presStyleCnt="0"/>
      <dgm:spPr/>
    </dgm:pt>
    <dgm:pt modelId="{76F6690B-BABF-48EC-A72E-329905E06F4D}" type="pres">
      <dgm:prSet presAssocID="{B53F1446-4D51-4780-A055-B8267E899381}" presName="node" presStyleLbl="node1" presStyleIdx="9" presStyleCnt="10">
        <dgm:presLayoutVars>
          <dgm:bulletEnabled val="1"/>
        </dgm:presLayoutVars>
      </dgm:prSet>
      <dgm:spPr/>
    </dgm:pt>
  </dgm:ptLst>
  <dgm:cxnLst>
    <dgm:cxn modelId="{0F494A07-4BBA-4FB2-B380-ACA07FBB2DA3}" srcId="{14708CE5-843F-40AA-B5AC-5D7C9C976BB4}" destId="{CEAEEE7D-54F2-4B70-99EC-FDD1D8A7D883}" srcOrd="7" destOrd="0" parTransId="{DCA58491-B514-411C-A6EE-4DB08CEC37A5}" sibTransId="{8487721E-7A10-4D08-ACDE-500B043F9DE3}"/>
    <dgm:cxn modelId="{4561160F-73C9-48FF-8DB7-5A79B18DB834}" srcId="{14708CE5-843F-40AA-B5AC-5D7C9C976BB4}" destId="{51BE1E55-4E49-4FF1-B1FC-7B1E04CD01A3}" srcOrd="1" destOrd="0" parTransId="{395D46CF-297E-45B8-A353-7796FFF41DEA}" sibTransId="{249A7581-B4BC-4E1E-9926-A0D16A154567}"/>
    <dgm:cxn modelId="{6902B021-C5B4-4445-BE2F-D1BCA0BC10F5}" type="presOf" srcId="{44B204EA-00BE-446C-BA36-A8FC3CA4DE44}" destId="{6DECEDAA-0100-492A-BBA7-47B563ED592B}" srcOrd="0" destOrd="0" presId="urn:microsoft.com/office/officeart/2005/8/layout/default"/>
    <dgm:cxn modelId="{18AB9E23-14E9-4FA3-9910-9E83C2FEC48C}" type="presOf" srcId="{CEAEEE7D-54F2-4B70-99EC-FDD1D8A7D883}" destId="{21C039CC-A2CE-41BA-9C46-80D9022BBD7C}" srcOrd="0" destOrd="0" presId="urn:microsoft.com/office/officeart/2005/8/layout/default"/>
    <dgm:cxn modelId="{91000B2D-D927-479F-AF07-82DE584F4FBF}" type="presOf" srcId="{FC653A70-E035-4B59-88DA-6FD847286FA1}" destId="{7C3C9327-CB1D-4414-B85A-CDB19FFDDA73}" srcOrd="0" destOrd="0" presId="urn:microsoft.com/office/officeart/2005/8/layout/default"/>
    <dgm:cxn modelId="{5D715F3C-529C-41A2-BDAC-F2F0D0ED56C7}" type="presOf" srcId="{14F35150-B1C2-46D3-8AC8-1B7D6D3D0B85}" destId="{2DF2F251-DE1C-493F-A79F-B33861511E20}" srcOrd="0" destOrd="0" presId="urn:microsoft.com/office/officeart/2005/8/layout/default"/>
    <dgm:cxn modelId="{44695D3F-EB27-4D84-9C6B-742A91ACCC5C}" type="presOf" srcId="{B53F1446-4D51-4780-A055-B8267E899381}" destId="{76F6690B-BABF-48EC-A72E-329905E06F4D}" srcOrd="0" destOrd="0" presId="urn:microsoft.com/office/officeart/2005/8/layout/default"/>
    <dgm:cxn modelId="{87E14E5B-4C46-4D5C-848D-B5286850F970}" srcId="{14708CE5-843F-40AA-B5AC-5D7C9C976BB4}" destId="{14F35150-B1C2-46D3-8AC8-1B7D6D3D0B85}" srcOrd="5" destOrd="0" parTransId="{C0BA93A1-1E10-46F5-B1AE-D2196E76E167}" sibTransId="{9B50AABA-57CA-4A53-8513-F08C0BDF7508}"/>
    <dgm:cxn modelId="{0657A45E-6BFA-431B-8E44-5DAFB2C0BEF0}" type="presOf" srcId="{14708CE5-843F-40AA-B5AC-5D7C9C976BB4}" destId="{85F9097B-196E-4105-B7AD-DEF3A3572658}" srcOrd="0" destOrd="0" presId="urn:microsoft.com/office/officeart/2005/8/layout/default"/>
    <dgm:cxn modelId="{BE66D45E-5E9C-4FA2-9A66-516562827136}" srcId="{14708CE5-843F-40AA-B5AC-5D7C9C976BB4}" destId="{405DFF3B-DF14-42F7-9ADF-BDA774859158}" srcOrd="8" destOrd="0" parTransId="{E702CF90-BC0B-4E99-B11C-570C3F404E69}" sibTransId="{176CB38C-1E22-484A-A6F1-7C4F25DFF2D3}"/>
    <dgm:cxn modelId="{B1F64E4D-9618-4120-8043-4E3F22B7228E}" srcId="{14708CE5-843F-40AA-B5AC-5D7C9C976BB4}" destId="{B53F1446-4D51-4780-A055-B8267E899381}" srcOrd="9" destOrd="0" parTransId="{844C2C5F-850E-4A01-9A27-D44301951D58}" sibTransId="{FE8E8EC2-6398-4790-8237-3686BBAA489A}"/>
    <dgm:cxn modelId="{9999C971-2FA6-4A6D-A538-2CBA6CE069D4}" type="presOf" srcId="{51BE1E55-4E49-4FF1-B1FC-7B1E04CD01A3}" destId="{FD1AC9CF-9B54-4AA5-A8DA-52D184A9D9BB}" srcOrd="0" destOrd="0" presId="urn:microsoft.com/office/officeart/2005/8/layout/default"/>
    <dgm:cxn modelId="{D7314458-7958-4EE6-8CA0-55C1A1E43196}" type="presOf" srcId="{F626547F-8364-435E-8682-1332A00D6C91}" destId="{EA0FB9AD-E00D-4EE2-8679-C6DB28055F1D}" srcOrd="0" destOrd="0" presId="urn:microsoft.com/office/officeart/2005/8/layout/default"/>
    <dgm:cxn modelId="{BD06F979-4C7C-4B3D-91CF-372C51EE6592}" type="presOf" srcId="{405DFF3B-DF14-42F7-9ADF-BDA774859158}" destId="{FF4106FA-6AF3-48E2-80E2-D3D109366FB9}" srcOrd="0" destOrd="0" presId="urn:microsoft.com/office/officeart/2005/8/layout/default"/>
    <dgm:cxn modelId="{CD7B387A-EDD9-4A7E-99C9-AEE3A3457A10}" srcId="{14708CE5-843F-40AA-B5AC-5D7C9C976BB4}" destId="{F626547F-8364-435E-8682-1332A00D6C91}" srcOrd="0" destOrd="0" parTransId="{F061DE75-C0E5-4FA5-8373-F56C2E1BB85F}" sibTransId="{7B55EB1F-390E-42AB-B350-8D6E19EE0E95}"/>
    <dgm:cxn modelId="{A3B8C28B-20F4-4AF2-9B85-396431166887}" type="presOf" srcId="{4F9AF62C-288F-4A82-AE43-257E6E4F69FF}" destId="{D5205A12-13F6-4D27-891E-264F2AAC6A21}" srcOrd="0" destOrd="0" presId="urn:microsoft.com/office/officeart/2005/8/layout/default"/>
    <dgm:cxn modelId="{4EBAEE96-B672-40EB-A41E-36F1DC80AF5D}" type="presOf" srcId="{159F1786-01D8-4175-BE81-DAD1B416FDFF}" destId="{074EBE6E-2824-4D6A-B87E-A8E6EF09660F}" srcOrd="0" destOrd="0" presId="urn:microsoft.com/office/officeart/2005/8/layout/default"/>
    <dgm:cxn modelId="{076CE6AB-5FD2-4EDC-A23A-CC7F67C5190D}" srcId="{14708CE5-843F-40AA-B5AC-5D7C9C976BB4}" destId="{44B204EA-00BE-446C-BA36-A8FC3CA4DE44}" srcOrd="6" destOrd="0" parTransId="{EC307EAE-EA16-4F32-A2ED-96B160ACED86}" sibTransId="{E1435EE6-B399-46E8-9193-0C7E3C2F7BF7}"/>
    <dgm:cxn modelId="{F39F08AE-DF2C-4117-A5FB-9274AD9BFBB0}" srcId="{14708CE5-843F-40AA-B5AC-5D7C9C976BB4}" destId="{FC653A70-E035-4B59-88DA-6FD847286FA1}" srcOrd="4" destOrd="0" parTransId="{BDDA56FD-6071-4DF1-B120-AFC56601D358}" sibTransId="{618EEAAC-D8AF-4132-800F-2EC04B235973}"/>
    <dgm:cxn modelId="{41B7AFE5-6F82-49F2-8CD3-BE987CAD964E}" srcId="{14708CE5-843F-40AA-B5AC-5D7C9C976BB4}" destId="{4F9AF62C-288F-4A82-AE43-257E6E4F69FF}" srcOrd="3" destOrd="0" parTransId="{58B04591-16E7-4BB7-904D-2FE45E7A25EB}" sibTransId="{E1890890-800C-40C7-8707-153CE7E24F81}"/>
    <dgm:cxn modelId="{3C38B1E8-0BA3-442B-BD7A-E9409BAA220C}" srcId="{14708CE5-843F-40AA-B5AC-5D7C9C976BB4}" destId="{159F1786-01D8-4175-BE81-DAD1B416FDFF}" srcOrd="2" destOrd="0" parTransId="{07009BAA-9E3C-4835-A604-AAD6451EF149}" sibTransId="{A6475E39-4138-4248-AD0C-55E52585495D}"/>
    <dgm:cxn modelId="{C216694F-C898-4D7F-9B2C-9609EB10D323}" type="presParOf" srcId="{85F9097B-196E-4105-B7AD-DEF3A3572658}" destId="{EA0FB9AD-E00D-4EE2-8679-C6DB28055F1D}" srcOrd="0" destOrd="0" presId="urn:microsoft.com/office/officeart/2005/8/layout/default"/>
    <dgm:cxn modelId="{E157835D-0DFC-4F5A-AF8E-1E53237ACDC0}" type="presParOf" srcId="{85F9097B-196E-4105-B7AD-DEF3A3572658}" destId="{D32D8467-AC71-43F6-A75D-9B0CC153EE1C}" srcOrd="1" destOrd="0" presId="urn:microsoft.com/office/officeart/2005/8/layout/default"/>
    <dgm:cxn modelId="{F6C70702-3521-4859-8278-B8C34911799A}" type="presParOf" srcId="{85F9097B-196E-4105-B7AD-DEF3A3572658}" destId="{FD1AC9CF-9B54-4AA5-A8DA-52D184A9D9BB}" srcOrd="2" destOrd="0" presId="urn:microsoft.com/office/officeart/2005/8/layout/default"/>
    <dgm:cxn modelId="{6892C231-523A-4FD8-B0B2-A38D6AEAC258}" type="presParOf" srcId="{85F9097B-196E-4105-B7AD-DEF3A3572658}" destId="{E1BDAAFD-4987-4F77-B789-1775BE72B524}" srcOrd="3" destOrd="0" presId="urn:microsoft.com/office/officeart/2005/8/layout/default"/>
    <dgm:cxn modelId="{22F5971C-E94D-4572-A41B-55CF28D17429}" type="presParOf" srcId="{85F9097B-196E-4105-B7AD-DEF3A3572658}" destId="{074EBE6E-2824-4D6A-B87E-A8E6EF09660F}" srcOrd="4" destOrd="0" presId="urn:microsoft.com/office/officeart/2005/8/layout/default"/>
    <dgm:cxn modelId="{9621E86E-4FDA-495E-AB9D-7D8303E900CF}" type="presParOf" srcId="{85F9097B-196E-4105-B7AD-DEF3A3572658}" destId="{09186431-46C2-4294-BFFF-E58E78659568}" srcOrd="5" destOrd="0" presId="urn:microsoft.com/office/officeart/2005/8/layout/default"/>
    <dgm:cxn modelId="{90E54A6A-5728-473D-A05D-A319E7A07D9E}" type="presParOf" srcId="{85F9097B-196E-4105-B7AD-DEF3A3572658}" destId="{D5205A12-13F6-4D27-891E-264F2AAC6A21}" srcOrd="6" destOrd="0" presId="urn:microsoft.com/office/officeart/2005/8/layout/default"/>
    <dgm:cxn modelId="{2B0CD01E-A12D-4819-A63C-757025A2F2DD}" type="presParOf" srcId="{85F9097B-196E-4105-B7AD-DEF3A3572658}" destId="{1C50D4A7-D4BA-430B-8EA2-E782B004B451}" srcOrd="7" destOrd="0" presId="urn:microsoft.com/office/officeart/2005/8/layout/default"/>
    <dgm:cxn modelId="{57C3C673-9BE1-4930-BDE0-A482454BC8DF}" type="presParOf" srcId="{85F9097B-196E-4105-B7AD-DEF3A3572658}" destId="{7C3C9327-CB1D-4414-B85A-CDB19FFDDA73}" srcOrd="8" destOrd="0" presId="urn:microsoft.com/office/officeart/2005/8/layout/default"/>
    <dgm:cxn modelId="{2F710DDB-CB44-47D5-ACC7-6AD5E6819D82}" type="presParOf" srcId="{85F9097B-196E-4105-B7AD-DEF3A3572658}" destId="{291611E8-093A-4BA5-B2C4-5729377B7600}" srcOrd="9" destOrd="0" presId="urn:microsoft.com/office/officeart/2005/8/layout/default"/>
    <dgm:cxn modelId="{30F572A6-E782-47A6-B82D-765E3DDB3BE9}" type="presParOf" srcId="{85F9097B-196E-4105-B7AD-DEF3A3572658}" destId="{2DF2F251-DE1C-493F-A79F-B33861511E20}" srcOrd="10" destOrd="0" presId="urn:microsoft.com/office/officeart/2005/8/layout/default"/>
    <dgm:cxn modelId="{3FA0A6BA-2A7B-4611-8270-F7BC69ED88C9}" type="presParOf" srcId="{85F9097B-196E-4105-B7AD-DEF3A3572658}" destId="{0C64C66F-8CB1-4CBE-9FAA-84C68F5872D7}" srcOrd="11" destOrd="0" presId="urn:microsoft.com/office/officeart/2005/8/layout/default"/>
    <dgm:cxn modelId="{60165FF2-B4EA-4381-9BB1-CB253771FE76}" type="presParOf" srcId="{85F9097B-196E-4105-B7AD-DEF3A3572658}" destId="{6DECEDAA-0100-492A-BBA7-47B563ED592B}" srcOrd="12" destOrd="0" presId="urn:microsoft.com/office/officeart/2005/8/layout/default"/>
    <dgm:cxn modelId="{5BFBA505-9EEF-4F3A-9DE6-606EFE67B90D}" type="presParOf" srcId="{85F9097B-196E-4105-B7AD-DEF3A3572658}" destId="{F9E7D8DB-E048-4BF1-BFEA-EEC973D4625E}" srcOrd="13" destOrd="0" presId="urn:microsoft.com/office/officeart/2005/8/layout/default"/>
    <dgm:cxn modelId="{DC097505-76A3-495D-8464-D296D0F78E40}" type="presParOf" srcId="{85F9097B-196E-4105-B7AD-DEF3A3572658}" destId="{21C039CC-A2CE-41BA-9C46-80D9022BBD7C}" srcOrd="14" destOrd="0" presId="urn:microsoft.com/office/officeart/2005/8/layout/default"/>
    <dgm:cxn modelId="{1D7403D4-6404-437B-9A3A-BB38EBDAF940}" type="presParOf" srcId="{85F9097B-196E-4105-B7AD-DEF3A3572658}" destId="{DE51101C-2CEC-4069-99B3-F93E19ABB5EC}" srcOrd="15" destOrd="0" presId="urn:microsoft.com/office/officeart/2005/8/layout/default"/>
    <dgm:cxn modelId="{AB4EBC16-ECB8-469F-A226-20710E0809C6}" type="presParOf" srcId="{85F9097B-196E-4105-B7AD-DEF3A3572658}" destId="{FF4106FA-6AF3-48E2-80E2-D3D109366FB9}" srcOrd="16" destOrd="0" presId="urn:microsoft.com/office/officeart/2005/8/layout/default"/>
    <dgm:cxn modelId="{95A70F05-72BC-4DE2-8512-80CE23238D04}" type="presParOf" srcId="{85F9097B-196E-4105-B7AD-DEF3A3572658}" destId="{83F409FA-92A0-4D93-B43E-84EE52DB62C6}" srcOrd="17" destOrd="0" presId="urn:microsoft.com/office/officeart/2005/8/layout/default"/>
    <dgm:cxn modelId="{9C0109C3-B379-477B-98B4-A8FCC5E7472F}" type="presParOf" srcId="{85F9097B-196E-4105-B7AD-DEF3A3572658}" destId="{76F6690B-BABF-48EC-A72E-329905E06F4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DD301-1B1C-489E-92FD-BC05DE6572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7EF06D-CAB9-4780-AC1F-B0B71E42C87A}">
      <dgm:prSet/>
      <dgm:spPr/>
      <dgm:t>
        <a:bodyPr/>
        <a:lstStyle/>
        <a:p>
          <a:r>
            <a:rPr lang="it-IT"/>
            <a:t>Camminare sulla riga , in punta di piedi, mani dietro la testa, sui talloni, bracci lungo i fianchi, camminare all’indietro, laterale</a:t>
          </a:r>
          <a:endParaRPr lang="en-US"/>
        </a:p>
      </dgm:t>
    </dgm:pt>
    <dgm:pt modelId="{2CC46166-6263-4912-BF29-C8F85E4F2B8B}" type="parTrans" cxnId="{F720F31A-CF8E-4E8B-98F1-8837EAADD0B5}">
      <dgm:prSet/>
      <dgm:spPr/>
      <dgm:t>
        <a:bodyPr/>
        <a:lstStyle/>
        <a:p>
          <a:endParaRPr lang="en-US"/>
        </a:p>
      </dgm:t>
    </dgm:pt>
    <dgm:pt modelId="{64DCB8DA-2684-4C6B-86EF-D7D30A66C9D8}" type="sibTrans" cxnId="{F720F31A-CF8E-4E8B-98F1-8837EAADD0B5}">
      <dgm:prSet/>
      <dgm:spPr/>
      <dgm:t>
        <a:bodyPr/>
        <a:lstStyle/>
        <a:p>
          <a:endParaRPr lang="en-US"/>
        </a:p>
      </dgm:t>
    </dgm:pt>
    <dgm:pt modelId="{4A4CCAFB-996A-45AC-985C-34F7126E5FF1}">
      <dgm:prSet/>
      <dgm:spPr/>
      <dgm:t>
        <a:bodyPr/>
        <a:lstStyle/>
        <a:p>
          <a:r>
            <a:rPr lang="it-IT" dirty="0"/>
            <a:t>Strisciare, saltare, spingere, tirare,  </a:t>
          </a:r>
          <a:endParaRPr lang="en-US" dirty="0"/>
        </a:p>
      </dgm:t>
    </dgm:pt>
    <dgm:pt modelId="{935FF311-1510-47AD-BCDF-EED7BDE699C9}" type="parTrans" cxnId="{416BA357-A18C-4C23-9E43-A660E90429A8}">
      <dgm:prSet/>
      <dgm:spPr/>
      <dgm:t>
        <a:bodyPr/>
        <a:lstStyle/>
        <a:p>
          <a:endParaRPr lang="en-US"/>
        </a:p>
      </dgm:t>
    </dgm:pt>
    <dgm:pt modelId="{2CEB59D7-2624-45B6-9CF9-306B1F0BD946}" type="sibTrans" cxnId="{416BA357-A18C-4C23-9E43-A660E90429A8}">
      <dgm:prSet/>
      <dgm:spPr/>
      <dgm:t>
        <a:bodyPr/>
        <a:lstStyle/>
        <a:p>
          <a:endParaRPr lang="en-US"/>
        </a:p>
      </dgm:t>
    </dgm:pt>
    <dgm:pt modelId="{646AFD8C-ACCD-4EA2-B454-F4910CE1CD48}">
      <dgm:prSet/>
      <dgm:spPr/>
      <dgm:t>
        <a:bodyPr/>
        <a:lstStyle/>
        <a:p>
          <a:r>
            <a:rPr lang="it-IT"/>
            <a:t>Attrezzi , palla medica, sedie</a:t>
          </a:r>
          <a:endParaRPr lang="en-US"/>
        </a:p>
      </dgm:t>
    </dgm:pt>
    <dgm:pt modelId="{17397923-2A77-4633-A794-DA34FBF51908}" type="parTrans" cxnId="{B9D4E966-1CF5-41D9-8366-E33C39038BA4}">
      <dgm:prSet/>
      <dgm:spPr/>
      <dgm:t>
        <a:bodyPr/>
        <a:lstStyle/>
        <a:p>
          <a:endParaRPr lang="en-US"/>
        </a:p>
      </dgm:t>
    </dgm:pt>
    <dgm:pt modelId="{34BA185D-ED74-47F3-A90C-263940E0F2AC}" type="sibTrans" cxnId="{B9D4E966-1CF5-41D9-8366-E33C39038BA4}">
      <dgm:prSet/>
      <dgm:spPr/>
      <dgm:t>
        <a:bodyPr/>
        <a:lstStyle/>
        <a:p>
          <a:endParaRPr lang="en-US"/>
        </a:p>
      </dgm:t>
    </dgm:pt>
    <dgm:pt modelId="{AD4057BC-D670-4CAE-915D-42D1E6BEB27B}">
      <dgm:prSet/>
      <dgm:spPr/>
      <dgm:t>
        <a:bodyPr/>
        <a:lstStyle/>
        <a:p>
          <a:r>
            <a:rPr lang="it-IT"/>
            <a:t>Bò</a:t>
          </a:r>
          <a:endParaRPr lang="en-US"/>
        </a:p>
      </dgm:t>
    </dgm:pt>
    <dgm:pt modelId="{FA96C1CD-677E-4FDD-A500-934702845F63}" type="parTrans" cxnId="{7EA2DFC9-54FD-4F12-9B26-111F12BA4C47}">
      <dgm:prSet/>
      <dgm:spPr/>
      <dgm:t>
        <a:bodyPr/>
        <a:lstStyle/>
        <a:p>
          <a:endParaRPr lang="en-US"/>
        </a:p>
      </dgm:t>
    </dgm:pt>
    <dgm:pt modelId="{EF55ADAF-5DC7-43FE-8AF3-1F629538AB58}" type="sibTrans" cxnId="{7EA2DFC9-54FD-4F12-9B26-111F12BA4C47}">
      <dgm:prSet/>
      <dgm:spPr/>
      <dgm:t>
        <a:bodyPr/>
        <a:lstStyle/>
        <a:p>
          <a:endParaRPr lang="en-US"/>
        </a:p>
      </dgm:t>
    </dgm:pt>
    <dgm:pt modelId="{64CF7282-B13B-498F-831B-DCA5E8736D55}" type="pres">
      <dgm:prSet presAssocID="{AACDD301-1B1C-489E-92FD-BC05DE657216}" presName="linear" presStyleCnt="0">
        <dgm:presLayoutVars>
          <dgm:animLvl val="lvl"/>
          <dgm:resizeHandles val="exact"/>
        </dgm:presLayoutVars>
      </dgm:prSet>
      <dgm:spPr/>
    </dgm:pt>
    <dgm:pt modelId="{718E5E59-CC7B-485F-B75D-65E454F15725}" type="pres">
      <dgm:prSet presAssocID="{577EF06D-CAB9-4780-AC1F-B0B71E42C8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9831E6-F76C-4C17-89F1-F2B2F477728E}" type="pres">
      <dgm:prSet presAssocID="{64DCB8DA-2684-4C6B-86EF-D7D30A66C9D8}" presName="spacer" presStyleCnt="0"/>
      <dgm:spPr/>
    </dgm:pt>
    <dgm:pt modelId="{F2A1271B-CD27-4887-BFB5-EE5C2A4D3DEE}" type="pres">
      <dgm:prSet presAssocID="{4A4CCAFB-996A-45AC-985C-34F7126E5F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0BFA0C-EB98-4D10-96EB-048337B35CFA}" type="pres">
      <dgm:prSet presAssocID="{2CEB59D7-2624-45B6-9CF9-306B1F0BD946}" presName="spacer" presStyleCnt="0"/>
      <dgm:spPr/>
    </dgm:pt>
    <dgm:pt modelId="{B99AE2E1-FD5B-484E-ADCF-3626CB646F05}" type="pres">
      <dgm:prSet presAssocID="{646AFD8C-ACCD-4EA2-B454-F4910CE1CD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7CD09D-1C57-4CD5-A2DB-ABEB5BC5137A}" type="pres">
      <dgm:prSet presAssocID="{34BA185D-ED74-47F3-A90C-263940E0F2AC}" presName="spacer" presStyleCnt="0"/>
      <dgm:spPr/>
    </dgm:pt>
    <dgm:pt modelId="{F7096774-2544-4F71-96EF-E006A400D2EA}" type="pres">
      <dgm:prSet presAssocID="{AD4057BC-D670-4CAE-915D-42D1E6BEB2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20F31A-CF8E-4E8B-98F1-8837EAADD0B5}" srcId="{AACDD301-1B1C-489E-92FD-BC05DE657216}" destId="{577EF06D-CAB9-4780-AC1F-B0B71E42C87A}" srcOrd="0" destOrd="0" parTransId="{2CC46166-6263-4912-BF29-C8F85E4F2B8B}" sibTransId="{64DCB8DA-2684-4C6B-86EF-D7D30A66C9D8}"/>
    <dgm:cxn modelId="{B9D4E966-1CF5-41D9-8366-E33C39038BA4}" srcId="{AACDD301-1B1C-489E-92FD-BC05DE657216}" destId="{646AFD8C-ACCD-4EA2-B454-F4910CE1CD48}" srcOrd="2" destOrd="0" parTransId="{17397923-2A77-4633-A794-DA34FBF51908}" sibTransId="{34BA185D-ED74-47F3-A90C-263940E0F2AC}"/>
    <dgm:cxn modelId="{10D7174A-4730-4102-BF3C-313040B78153}" type="presOf" srcId="{646AFD8C-ACCD-4EA2-B454-F4910CE1CD48}" destId="{B99AE2E1-FD5B-484E-ADCF-3626CB646F05}" srcOrd="0" destOrd="0" presId="urn:microsoft.com/office/officeart/2005/8/layout/vList2"/>
    <dgm:cxn modelId="{416BA357-A18C-4C23-9E43-A660E90429A8}" srcId="{AACDD301-1B1C-489E-92FD-BC05DE657216}" destId="{4A4CCAFB-996A-45AC-985C-34F7126E5FF1}" srcOrd="1" destOrd="0" parTransId="{935FF311-1510-47AD-BCDF-EED7BDE699C9}" sibTransId="{2CEB59D7-2624-45B6-9CF9-306B1F0BD946}"/>
    <dgm:cxn modelId="{504E3D59-09DA-416E-8E34-E427CB203227}" type="presOf" srcId="{AD4057BC-D670-4CAE-915D-42D1E6BEB27B}" destId="{F7096774-2544-4F71-96EF-E006A400D2EA}" srcOrd="0" destOrd="0" presId="urn:microsoft.com/office/officeart/2005/8/layout/vList2"/>
    <dgm:cxn modelId="{ED4B93AA-771A-4C1E-92BC-0869FF6B15D1}" type="presOf" srcId="{AACDD301-1B1C-489E-92FD-BC05DE657216}" destId="{64CF7282-B13B-498F-831B-DCA5E8736D55}" srcOrd="0" destOrd="0" presId="urn:microsoft.com/office/officeart/2005/8/layout/vList2"/>
    <dgm:cxn modelId="{564DE1B5-7803-45B5-9352-DA30EE7A8D4D}" type="presOf" srcId="{4A4CCAFB-996A-45AC-985C-34F7126E5FF1}" destId="{F2A1271B-CD27-4887-BFB5-EE5C2A4D3DEE}" srcOrd="0" destOrd="0" presId="urn:microsoft.com/office/officeart/2005/8/layout/vList2"/>
    <dgm:cxn modelId="{7EA2DFC9-54FD-4F12-9B26-111F12BA4C47}" srcId="{AACDD301-1B1C-489E-92FD-BC05DE657216}" destId="{AD4057BC-D670-4CAE-915D-42D1E6BEB27B}" srcOrd="3" destOrd="0" parTransId="{FA96C1CD-677E-4FDD-A500-934702845F63}" sibTransId="{EF55ADAF-5DC7-43FE-8AF3-1F629538AB58}"/>
    <dgm:cxn modelId="{29485BD3-D8A0-42E7-B00A-A3EE508E83E8}" type="presOf" srcId="{577EF06D-CAB9-4780-AC1F-B0B71E42C87A}" destId="{718E5E59-CC7B-485F-B75D-65E454F15725}" srcOrd="0" destOrd="0" presId="urn:microsoft.com/office/officeart/2005/8/layout/vList2"/>
    <dgm:cxn modelId="{F7B2CE27-16DB-42C0-9095-7BA320400232}" type="presParOf" srcId="{64CF7282-B13B-498F-831B-DCA5E8736D55}" destId="{718E5E59-CC7B-485F-B75D-65E454F15725}" srcOrd="0" destOrd="0" presId="urn:microsoft.com/office/officeart/2005/8/layout/vList2"/>
    <dgm:cxn modelId="{D6CF89CE-249B-4D1A-AD5D-0A704D528052}" type="presParOf" srcId="{64CF7282-B13B-498F-831B-DCA5E8736D55}" destId="{9F9831E6-F76C-4C17-89F1-F2B2F477728E}" srcOrd="1" destOrd="0" presId="urn:microsoft.com/office/officeart/2005/8/layout/vList2"/>
    <dgm:cxn modelId="{C7EF350C-4773-46F8-BE18-FA3B0D3B4F8E}" type="presParOf" srcId="{64CF7282-B13B-498F-831B-DCA5E8736D55}" destId="{F2A1271B-CD27-4887-BFB5-EE5C2A4D3DEE}" srcOrd="2" destOrd="0" presId="urn:microsoft.com/office/officeart/2005/8/layout/vList2"/>
    <dgm:cxn modelId="{B58206A3-FD60-4173-83EA-7D3FA3304E07}" type="presParOf" srcId="{64CF7282-B13B-498F-831B-DCA5E8736D55}" destId="{E30BFA0C-EB98-4D10-96EB-048337B35CFA}" srcOrd="3" destOrd="0" presId="urn:microsoft.com/office/officeart/2005/8/layout/vList2"/>
    <dgm:cxn modelId="{D9F51791-126D-4097-9473-2890F26D79FA}" type="presParOf" srcId="{64CF7282-B13B-498F-831B-DCA5E8736D55}" destId="{B99AE2E1-FD5B-484E-ADCF-3626CB646F05}" srcOrd="4" destOrd="0" presId="urn:microsoft.com/office/officeart/2005/8/layout/vList2"/>
    <dgm:cxn modelId="{0FD38DC3-129A-4595-89AC-A131B2784022}" type="presParOf" srcId="{64CF7282-B13B-498F-831B-DCA5E8736D55}" destId="{947CD09D-1C57-4CD5-A2DB-ABEB5BC5137A}" srcOrd="5" destOrd="0" presId="urn:microsoft.com/office/officeart/2005/8/layout/vList2"/>
    <dgm:cxn modelId="{BBA991E0-B9A3-4A39-9250-9B3C102A1A77}" type="presParOf" srcId="{64CF7282-B13B-498F-831B-DCA5E8736D55}" destId="{F7096774-2544-4F71-96EF-E006A400D2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0B0968-6D2C-4523-B7DE-1D65DA5BCEA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7E49ACB-3950-46F7-852E-40011C3F8906}">
      <dgm:prSet/>
      <dgm:spPr/>
      <dgm:t>
        <a:bodyPr/>
        <a:lstStyle/>
        <a:p>
          <a:r>
            <a:rPr lang="it-IT" b="1" dirty="0"/>
            <a:t>L'</a:t>
          </a:r>
          <a:r>
            <a:rPr lang="it-IT" b="1" dirty="0" err="1"/>
            <a:t>emisoma</a:t>
          </a:r>
          <a:r>
            <a:rPr lang="it-IT" b="1" dirty="0"/>
            <a:t> è una delle due metà del corpo umano</a:t>
          </a:r>
          <a:endParaRPr lang="en-US" b="1" dirty="0"/>
        </a:p>
      </dgm:t>
    </dgm:pt>
    <dgm:pt modelId="{437253E0-A720-442B-A39C-74021B788A2D}" type="parTrans" cxnId="{17DA1B66-A8B9-4676-B7E6-2E7A50FEA18E}">
      <dgm:prSet/>
      <dgm:spPr/>
      <dgm:t>
        <a:bodyPr/>
        <a:lstStyle/>
        <a:p>
          <a:endParaRPr lang="en-US"/>
        </a:p>
      </dgm:t>
    </dgm:pt>
    <dgm:pt modelId="{F3593DB5-EFC4-44F9-AC43-5C8F836BB352}" type="sibTrans" cxnId="{17DA1B66-A8B9-4676-B7E6-2E7A50FEA18E}">
      <dgm:prSet/>
      <dgm:spPr/>
      <dgm:t>
        <a:bodyPr/>
        <a:lstStyle/>
        <a:p>
          <a:endParaRPr lang="en-US"/>
        </a:p>
      </dgm:t>
    </dgm:pt>
    <dgm:pt modelId="{BB0D0F0A-8D14-46C8-B94B-60E3AC56170D}">
      <dgm:prSet/>
      <dgm:spPr/>
      <dgm:t>
        <a:bodyPr/>
        <a:lstStyle/>
        <a:p>
          <a:r>
            <a:rPr lang="it-IT" b="1"/>
            <a:t>DIREZIONALITA’: </a:t>
          </a:r>
          <a:r>
            <a:rPr lang="it-IT"/>
            <a:t>rapporti spaziali</a:t>
          </a:r>
          <a:endParaRPr lang="en-US"/>
        </a:p>
      </dgm:t>
    </dgm:pt>
    <dgm:pt modelId="{0356CDF9-8E15-4856-A88F-4C0A1755F48A}" type="parTrans" cxnId="{F894044E-9638-416D-AFB2-C842A2C0277A}">
      <dgm:prSet/>
      <dgm:spPr/>
      <dgm:t>
        <a:bodyPr/>
        <a:lstStyle/>
        <a:p>
          <a:endParaRPr lang="en-US"/>
        </a:p>
      </dgm:t>
    </dgm:pt>
    <dgm:pt modelId="{7E4FEA6F-D78D-4DFC-8724-FBEF948B2170}" type="sibTrans" cxnId="{F894044E-9638-416D-AFB2-C842A2C0277A}">
      <dgm:prSet/>
      <dgm:spPr/>
      <dgm:t>
        <a:bodyPr/>
        <a:lstStyle/>
        <a:p>
          <a:endParaRPr lang="en-US"/>
        </a:p>
      </dgm:t>
    </dgm:pt>
    <dgm:pt modelId="{6A866E3E-B337-458E-9806-3CDBE92783F0}">
      <dgm:prSet/>
      <dgm:spPr/>
      <dgm:t>
        <a:bodyPr/>
        <a:lstStyle/>
        <a:p>
          <a:r>
            <a:rPr lang="it-IT"/>
            <a:t>Del proprio corpo nell’ambiente</a:t>
          </a:r>
          <a:endParaRPr lang="en-US"/>
        </a:p>
      </dgm:t>
    </dgm:pt>
    <dgm:pt modelId="{733B4F18-25B8-4752-A5DC-126732565BF8}" type="parTrans" cxnId="{96836CF8-4947-4C2E-91CF-C4F509CB1433}">
      <dgm:prSet/>
      <dgm:spPr/>
      <dgm:t>
        <a:bodyPr/>
        <a:lstStyle/>
        <a:p>
          <a:endParaRPr lang="en-US"/>
        </a:p>
      </dgm:t>
    </dgm:pt>
    <dgm:pt modelId="{0CC943F9-A0DA-4E1D-BC62-E1FF53C28E61}" type="sibTrans" cxnId="{96836CF8-4947-4C2E-91CF-C4F509CB1433}">
      <dgm:prSet/>
      <dgm:spPr/>
      <dgm:t>
        <a:bodyPr/>
        <a:lstStyle/>
        <a:p>
          <a:endParaRPr lang="en-US"/>
        </a:p>
      </dgm:t>
    </dgm:pt>
    <dgm:pt modelId="{D91A3DE1-DD8A-4FFD-A1CF-3F3599EC3E71}">
      <dgm:prSet/>
      <dgm:spPr/>
      <dgm:t>
        <a:bodyPr/>
        <a:lstStyle/>
        <a:p>
          <a:r>
            <a:rPr lang="it-IT" dirty="0"/>
            <a:t>Del rapporto tra le parti del corpo</a:t>
          </a:r>
          <a:endParaRPr lang="en-US" dirty="0"/>
        </a:p>
      </dgm:t>
    </dgm:pt>
    <dgm:pt modelId="{778742D3-FC8A-45C6-93EE-31F203F82EF8}" type="parTrans" cxnId="{CD3DCAA4-2D0C-409C-BEFB-74E37E87E8B8}">
      <dgm:prSet/>
      <dgm:spPr/>
      <dgm:t>
        <a:bodyPr/>
        <a:lstStyle/>
        <a:p>
          <a:endParaRPr lang="en-US"/>
        </a:p>
      </dgm:t>
    </dgm:pt>
    <dgm:pt modelId="{16F0A6D2-1683-40C1-BAB2-194A7B20294A}" type="sibTrans" cxnId="{CD3DCAA4-2D0C-409C-BEFB-74E37E87E8B8}">
      <dgm:prSet/>
      <dgm:spPr/>
      <dgm:t>
        <a:bodyPr/>
        <a:lstStyle/>
        <a:p>
          <a:endParaRPr lang="en-US"/>
        </a:p>
      </dgm:t>
    </dgm:pt>
    <dgm:pt modelId="{F9AE448E-95F8-46C0-9E35-1D7F828CEB21}">
      <dgm:prSet/>
      <dgm:spPr/>
      <dgm:t>
        <a:bodyPr/>
        <a:lstStyle/>
        <a:p>
          <a:r>
            <a:rPr lang="it-IT"/>
            <a:t>Dei rapporti tra le parti di oggetti</a:t>
          </a:r>
          <a:endParaRPr lang="en-US"/>
        </a:p>
      </dgm:t>
    </dgm:pt>
    <dgm:pt modelId="{42EA3D33-3B3C-46E5-BC66-4D4C1346801B}" type="parTrans" cxnId="{3B3A2245-6EE5-428B-95E0-898DCEE6364E}">
      <dgm:prSet/>
      <dgm:spPr/>
      <dgm:t>
        <a:bodyPr/>
        <a:lstStyle/>
        <a:p>
          <a:endParaRPr lang="en-US"/>
        </a:p>
      </dgm:t>
    </dgm:pt>
    <dgm:pt modelId="{C57CBBB1-1811-4826-8034-D3A57C6C202A}" type="sibTrans" cxnId="{3B3A2245-6EE5-428B-95E0-898DCEE6364E}">
      <dgm:prSet/>
      <dgm:spPr/>
      <dgm:t>
        <a:bodyPr/>
        <a:lstStyle/>
        <a:p>
          <a:endParaRPr lang="en-US"/>
        </a:p>
      </dgm:t>
    </dgm:pt>
    <dgm:pt modelId="{2300766A-76B6-4A0C-892D-9507876D8F1B}">
      <dgm:prSet/>
      <dgm:spPr/>
      <dgm:t>
        <a:bodyPr/>
        <a:lstStyle/>
        <a:p>
          <a:r>
            <a:rPr lang="it-IT"/>
            <a:t>Degli oggetti rispetto al corpo </a:t>
          </a:r>
          <a:endParaRPr lang="en-US"/>
        </a:p>
      </dgm:t>
    </dgm:pt>
    <dgm:pt modelId="{FFD40894-BF5E-435C-9CB4-225E2CF9D428}" type="parTrans" cxnId="{FECC8E06-9436-414C-B9E6-09664CC27A0C}">
      <dgm:prSet/>
      <dgm:spPr/>
      <dgm:t>
        <a:bodyPr/>
        <a:lstStyle/>
        <a:p>
          <a:endParaRPr lang="en-US"/>
        </a:p>
      </dgm:t>
    </dgm:pt>
    <dgm:pt modelId="{CF523E6F-4250-437A-AA99-D2A6E74D19DB}" type="sibTrans" cxnId="{FECC8E06-9436-414C-B9E6-09664CC27A0C}">
      <dgm:prSet/>
      <dgm:spPr/>
      <dgm:t>
        <a:bodyPr/>
        <a:lstStyle/>
        <a:p>
          <a:endParaRPr lang="en-US"/>
        </a:p>
      </dgm:t>
    </dgm:pt>
    <dgm:pt modelId="{B2FA002E-6082-4B85-80AE-2002ABCBF901}">
      <dgm:prSet/>
      <dgm:spPr/>
      <dgm:t>
        <a:bodyPr/>
        <a:lstStyle/>
        <a:p>
          <a:r>
            <a:rPr lang="it-IT"/>
            <a:t>Degli oggetti rispetto all’ambiente</a:t>
          </a:r>
          <a:endParaRPr lang="en-US"/>
        </a:p>
      </dgm:t>
    </dgm:pt>
    <dgm:pt modelId="{2F705BED-9B29-4982-A3BE-B920A30484B9}" type="parTrans" cxnId="{8A55CD40-E86C-43AC-B187-E00FC0575DDA}">
      <dgm:prSet/>
      <dgm:spPr/>
      <dgm:t>
        <a:bodyPr/>
        <a:lstStyle/>
        <a:p>
          <a:endParaRPr lang="en-US"/>
        </a:p>
      </dgm:t>
    </dgm:pt>
    <dgm:pt modelId="{C9A93CEE-EB1A-4EF9-A7B5-629B3E40BCEF}" type="sibTrans" cxnId="{8A55CD40-E86C-43AC-B187-E00FC0575DDA}">
      <dgm:prSet/>
      <dgm:spPr/>
      <dgm:t>
        <a:bodyPr/>
        <a:lstStyle/>
        <a:p>
          <a:endParaRPr lang="en-US"/>
        </a:p>
      </dgm:t>
    </dgm:pt>
    <dgm:pt modelId="{FCE62276-B00E-4A2F-AE5A-B2CDC2D11354}">
      <dgm:prSet/>
      <dgm:spPr/>
      <dgm:t>
        <a:bodyPr/>
        <a:lstStyle/>
        <a:p>
          <a:r>
            <a:rPr lang="it-IT" b="1"/>
            <a:t>LATERALITA’</a:t>
          </a:r>
          <a:r>
            <a:rPr lang="it-IT"/>
            <a:t>: riconoscimento dei due emisoma</a:t>
          </a:r>
          <a:endParaRPr lang="en-US"/>
        </a:p>
      </dgm:t>
    </dgm:pt>
    <dgm:pt modelId="{97A8EF42-77EE-49CF-9B8E-C0B35811118C}" type="parTrans" cxnId="{F86A38CE-F929-4B2B-B356-BAC191FBC26A}">
      <dgm:prSet/>
      <dgm:spPr/>
      <dgm:t>
        <a:bodyPr/>
        <a:lstStyle/>
        <a:p>
          <a:endParaRPr lang="en-US"/>
        </a:p>
      </dgm:t>
    </dgm:pt>
    <dgm:pt modelId="{03E5A0CC-C1B7-4BF3-924B-0462C7EBD90A}" type="sibTrans" cxnId="{F86A38CE-F929-4B2B-B356-BAC191FBC26A}">
      <dgm:prSet/>
      <dgm:spPr/>
      <dgm:t>
        <a:bodyPr/>
        <a:lstStyle/>
        <a:p>
          <a:endParaRPr lang="en-US"/>
        </a:p>
      </dgm:t>
    </dgm:pt>
    <dgm:pt modelId="{E43B2171-0170-4EC9-B1DE-AEE97B283ABD}">
      <dgm:prSet/>
      <dgm:spPr/>
      <dgm:t>
        <a:bodyPr/>
        <a:lstStyle/>
        <a:p>
          <a:r>
            <a:rPr lang="it-IT" b="1"/>
            <a:t>INTEGRAZIONE BILATERALE</a:t>
          </a:r>
          <a:r>
            <a:rPr lang="it-IT"/>
            <a:t>: utilizzare i due emisoma in </a:t>
          </a:r>
          <a:endParaRPr lang="en-US"/>
        </a:p>
      </dgm:t>
    </dgm:pt>
    <dgm:pt modelId="{5AE19430-7695-46A9-95E7-01A1E7B2E2E8}" type="parTrans" cxnId="{BE4D5428-F4D8-4310-98EB-2FAA78D028BD}">
      <dgm:prSet/>
      <dgm:spPr/>
      <dgm:t>
        <a:bodyPr/>
        <a:lstStyle/>
        <a:p>
          <a:endParaRPr lang="en-US"/>
        </a:p>
      </dgm:t>
    </dgm:pt>
    <dgm:pt modelId="{818F3E63-5B79-4889-8A50-79A848183E11}" type="sibTrans" cxnId="{BE4D5428-F4D8-4310-98EB-2FAA78D028BD}">
      <dgm:prSet/>
      <dgm:spPr/>
      <dgm:t>
        <a:bodyPr/>
        <a:lstStyle/>
        <a:p>
          <a:endParaRPr lang="en-US"/>
        </a:p>
      </dgm:t>
    </dgm:pt>
    <dgm:pt modelId="{FE8A2F81-F8E0-4E0B-9F3C-EE2483AA952C}">
      <dgm:prSet/>
      <dgm:spPr/>
      <dgm:t>
        <a:bodyPr/>
        <a:lstStyle/>
        <a:p>
          <a:r>
            <a:rPr lang="it-IT"/>
            <a:t>modo coordinato per uno scopo funzionale.</a:t>
          </a:r>
          <a:endParaRPr lang="en-US"/>
        </a:p>
      </dgm:t>
    </dgm:pt>
    <dgm:pt modelId="{A46FABEB-D1DE-40DD-B94E-D9244E508BD5}" type="parTrans" cxnId="{24E2709F-6890-4AD7-B9C2-140D3AC587A2}">
      <dgm:prSet/>
      <dgm:spPr/>
      <dgm:t>
        <a:bodyPr/>
        <a:lstStyle/>
        <a:p>
          <a:endParaRPr lang="en-US"/>
        </a:p>
      </dgm:t>
    </dgm:pt>
    <dgm:pt modelId="{3DBD3670-D568-47B2-8DC8-F8F255F90330}" type="sibTrans" cxnId="{24E2709F-6890-4AD7-B9C2-140D3AC587A2}">
      <dgm:prSet/>
      <dgm:spPr/>
      <dgm:t>
        <a:bodyPr/>
        <a:lstStyle/>
        <a:p>
          <a:endParaRPr lang="en-US"/>
        </a:p>
      </dgm:t>
    </dgm:pt>
    <dgm:pt modelId="{6414527D-5336-4C14-A319-EEF3B3B512CA}" type="pres">
      <dgm:prSet presAssocID="{640B0968-6D2C-4523-B7DE-1D65DA5BCEAB}" presName="Name0" presStyleCnt="0">
        <dgm:presLayoutVars>
          <dgm:dir/>
          <dgm:resizeHandles val="exact"/>
        </dgm:presLayoutVars>
      </dgm:prSet>
      <dgm:spPr/>
    </dgm:pt>
    <dgm:pt modelId="{EE7689B9-0306-44A2-AB78-90F34C1A6EF3}" type="pres">
      <dgm:prSet presAssocID="{C7E49ACB-3950-46F7-852E-40011C3F8906}" presName="node" presStyleLbl="node1" presStyleIdx="0" presStyleCnt="10">
        <dgm:presLayoutVars>
          <dgm:bulletEnabled val="1"/>
        </dgm:presLayoutVars>
      </dgm:prSet>
      <dgm:spPr/>
    </dgm:pt>
    <dgm:pt modelId="{FE70CC41-0044-4962-AC3F-0AA4C1D825EE}" type="pres">
      <dgm:prSet presAssocID="{F3593DB5-EFC4-44F9-AC43-5C8F836BB352}" presName="sibTrans" presStyleLbl="sibTrans1D1" presStyleIdx="0" presStyleCnt="9"/>
      <dgm:spPr/>
    </dgm:pt>
    <dgm:pt modelId="{8867CDF5-5D37-4E2F-B7A2-03077E4F3BDD}" type="pres">
      <dgm:prSet presAssocID="{F3593DB5-EFC4-44F9-AC43-5C8F836BB352}" presName="connectorText" presStyleLbl="sibTrans1D1" presStyleIdx="0" presStyleCnt="9"/>
      <dgm:spPr/>
    </dgm:pt>
    <dgm:pt modelId="{0D99D303-5675-4428-8C80-D8B45641161B}" type="pres">
      <dgm:prSet presAssocID="{BB0D0F0A-8D14-46C8-B94B-60E3AC56170D}" presName="node" presStyleLbl="node1" presStyleIdx="1" presStyleCnt="10">
        <dgm:presLayoutVars>
          <dgm:bulletEnabled val="1"/>
        </dgm:presLayoutVars>
      </dgm:prSet>
      <dgm:spPr/>
    </dgm:pt>
    <dgm:pt modelId="{8234829E-6621-4D80-B7F5-699F16255153}" type="pres">
      <dgm:prSet presAssocID="{7E4FEA6F-D78D-4DFC-8724-FBEF948B2170}" presName="sibTrans" presStyleLbl="sibTrans1D1" presStyleIdx="1" presStyleCnt="9"/>
      <dgm:spPr/>
    </dgm:pt>
    <dgm:pt modelId="{A3460BC4-818C-4947-AF7E-4A81573B8249}" type="pres">
      <dgm:prSet presAssocID="{7E4FEA6F-D78D-4DFC-8724-FBEF948B2170}" presName="connectorText" presStyleLbl="sibTrans1D1" presStyleIdx="1" presStyleCnt="9"/>
      <dgm:spPr/>
    </dgm:pt>
    <dgm:pt modelId="{43023C8F-7B00-498D-8FD1-810F4D6E2AB9}" type="pres">
      <dgm:prSet presAssocID="{6A866E3E-B337-458E-9806-3CDBE92783F0}" presName="node" presStyleLbl="node1" presStyleIdx="2" presStyleCnt="10">
        <dgm:presLayoutVars>
          <dgm:bulletEnabled val="1"/>
        </dgm:presLayoutVars>
      </dgm:prSet>
      <dgm:spPr/>
    </dgm:pt>
    <dgm:pt modelId="{AFA71B16-C654-4561-8CEF-FB84D1B28307}" type="pres">
      <dgm:prSet presAssocID="{0CC943F9-A0DA-4E1D-BC62-E1FF53C28E61}" presName="sibTrans" presStyleLbl="sibTrans1D1" presStyleIdx="2" presStyleCnt="9"/>
      <dgm:spPr/>
    </dgm:pt>
    <dgm:pt modelId="{F6BDE373-B5FC-4186-86C3-9E1CD6777A64}" type="pres">
      <dgm:prSet presAssocID="{0CC943F9-A0DA-4E1D-BC62-E1FF53C28E61}" presName="connectorText" presStyleLbl="sibTrans1D1" presStyleIdx="2" presStyleCnt="9"/>
      <dgm:spPr/>
    </dgm:pt>
    <dgm:pt modelId="{F4457CA6-AE58-4B77-BF14-AE41E5608E01}" type="pres">
      <dgm:prSet presAssocID="{D91A3DE1-DD8A-4FFD-A1CF-3F3599EC3E71}" presName="node" presStyleLbl="node1" presStyleIdx="3" presStyleCnt="10">
        <dgm:presLayoutVars>
          <dgm:bulletEnabled val="1"/>
        </dgm:presLayoutVars>
      </dgm:prSet>
      <dgm:spPr/>
    </dgm:pt>
    <dgm:pt modelId="{0CB55FCF-9B80-4AC5-A62A-89C8ABB880C5}" type="pres">
      <dgm:prSet presAssocID="{16F0A6D2-1683-40C1-BAB2-194A7B20294A}" presName="sibTrans" presStyleLbl="sibTrans1D1" presStyleIdx="3" presStyleCnt="9"/>
      <dgm:spPr/>
    </dgm:pt>
    <dgm:pt modelId="{511787BF-0041-4337-8616-47E619468E1B}" type="pres">
      <dgm:prSet presAssocID="{16F0A6D2-1683-40C1-BAB2-194A7B20294A}" presName="connectorText" presStyleLbl="sibTrans1D1" presStyleIdx="3" presStyleCnt="9"/>
      <dgm:spPr/>
    </dgm:pt>
    <dgm:pt modelId="{E51E92C0-97D2-43C5-921D-EDB6195EBEE1}" type="pres">
      <dgm:prSet presAssocID="{F9AE448E-95F8-46C0-9E35-1D7F828CEB21}" presName="node" presStyleLbl="node1" presStyleIdx="4" presStyleCnt="10">
        <dgm:presLayoutVars>
          <dgm:bulletEnabled val="1"/>
        </dgm:presLayoutVars>
      </dgm:prSet>
      <dgm:spPr/>
    </dgm:pt>
    <dgm:pt modelId="{4B903103-6927-4880-8AF0-EBD9A6A27374}" type="pres">
      <dgm:prSet presAssocID="{C57CBBB1-1811-4826-8034-D3A57C6C202A}" presName="sibTrans" presStyleLbl="sibTrans1D1" presStyleIdx="4" presStyleCnt="9"/>
      <dgm:spPr/>
    </dgm:pt>
    <dgm:pt modelId="{DF3C4A72-7FEA-43E0-BBB4-44589492245D}" type="pres">
      <dgm:prSet presAssocID="{C57CBBB1-1811-4826-8034-D3A57C6C202A}" presName="connectorText" presStyleLbl="sibTrans1D1" presStyleIdx="4" presStyleCnt="9"/>
      <dgm:spPr/>
    </dgm:pt>
    <dgm:pt modelId="{6D5E8325-DB8F-4D95-9DB0-A273E76F791D}" type="pres">
      <dgm:prSet presAssocID="{2300766A-76B6-4A0C-892D-9507876D8F1B}" presName="node" presStyleLbl="node1" presStyleIdx="5" presStyleCnt="10">
        <dgm:presLayoutVars>
          <dgm:bulletEnabled val="1"/>
        </dgm:presLayoutVars>
      </dgm:prSet>
      <dgm:spPr/>
    </dgm:pt>
    <dgm:pt modelId="{3866A3E0-937B-4538-B435-B450F0732473}" type="pres">
      <dgm:prSet presAssocID="{CF523E6F-4250-437A-AA99-D2A6E74D19DB}" presName="sibTrans" presStyleLbl="sibTrans1D1" presStyleIdx="5" presStyleCnt="9"/>
      <dgm:spPr/>
    </dgm:pt>
    <dgm:pt modelId="{BFEE664C-D541-4D76-A005-52103E14D8DB}" type="pres">
      <dgm:prSet presAssocID="{CF523E6F-4250-437A-AA99-D2A6E74D19DB}" presName="connectorText" presStyleLbl="sibTrans1D1" presStyleIdx="5" presStyleCnt="9"/>
      <dgm:spPr/>
    </dgm:pt>
    <dgm:pt modelId="{6E9BD01D-904E-427F-B7AF-7746E6E83696}" type="pres">
      <dgm:prSet presAssocID="{B2FA002E-6082-4B85-80AE-2002ABCBF901}" presName="node" presStyleLbl="node1" presStyleIdx="6" presStyleCnt="10">
        <dgm:presLayoutVars>
          <dgm:bulletEnabled val="1"/>
        </dgm:presLayoutVars>
      </dgm:prSet>
      <dgm:spPr/>
    </dgm:pt>
    <dgm:pt modelId="{BB0EF91B-A154-40EB-B0D2-12A88210706D}" type="pres">
      <dgm:prSet presAssocID="{C9A93CEE-EB1A-4EF9-A7B5-629B3E40BCEF}" presName="sibTrans" presStyleLbl="sibTrans1D1" presStyleIdx="6" presStyleCnt="9"/>
      <dgm:spPr/>
    </dgm:pt>
    <dgm:pt modelId="{F387F4A0-FAC2-4A65-92F7-9B0393556B95}" type="pres">
      <dgm:prSet presAssocID="{C9A93CEE-EB1A-4EF9-A7B5-629B3E40BCEF}" presName="connectorText" presStyleLbl="sibTrans1D1" presStyleIdx="6" presStyleCnt="9"/>
      <dgm:spPr/>
    </dgm:pt>
    <dgm:pt modelId="{BDC53436-1A4C-4569-870A-54F36FAF0999}" type="pres">
      <dgm:prSet presAssocID="{FCE62276-B00E-4A2F-AE5A-B2CDC2D11354}" presName="node" presStyleLbl="node1" presStyleIdx="7" presStyleCnt="10">
        <dgm:presLayoutVars>
          <dgm:bulletEnabled val="1"/>
        </dgm:presLayoutVars>
      </dgm:prSet>
      <dgm:spPr/>
    </dgm:pt>
    <dgm:pt modelId="{6B618C19-548F-49EF-94A7-9D28BDF54E6D}" type="pres">
      <dgm:prSet presAssocID="{03E5A0CC-C1B7-4BF3-924B-0462C7EBD90A}" presName="sibTrans" presStyleLbl="sibTrans1D1" presStyleIdx="7" presStyleCnt="9"/>
      <dgm:spPr/>
    </dgm:pt>
    <dgm:pt modelId="{164F57E6-CC9F-4182-8329-D9B22EAF2025}" type="pres">
      <dgm:prSet presAssocID="{03E5A0CC-C1B7-4BF3-924B-0462C7EBD90A}" presName="connectorText" presStyleLbl="sibTrans1D1" presStyleIdx="7" presStyleCnt="9"/>
      <dgm:spPr/>
    </dgm:pt>
    <dgm:pt modelId="{3ADE2E57-7DAA-48B3-9D97-DF7FAF5B66BF}" type="pres">
      <dgm:prSet presAssocID="{E43B2171-0170-4EC9-B1DE-AEE97B283ABD}" presName="node" presStyleLbl="node1" presStyleIdx="8" presStyleCnt="10" custLinFactX="-100000" custLinFactY="76450" custLinFactNeighborX="-144376" custLinFactNeighborY="100000">
        <dgm:presLayoutVars>
          <dgm:bulletEnabled val="1"/>
        </dgm:presLayoutVars>
      </dgm:prSet>
      <dgm:spPr/>
    </dgm:pt>
    <dgm:pt modelId="{258BA0F8-9BDC-43EF-A67E-7D1072941463}" type="pres">
      <dgm:prSet presAssocID="{818F3E63-5B79-4889-8A50-79A848183E11}" presName="sibTrans" presStyleLbl="sibTrans1D1" presStyleIdx="8" presStyleCnt="9"/>
      <dgm:spPr/>
    </dgm:pt>
    <dgm:pt modelId="{83C5F978-7E6A-4E37-932B-5ACDCCC8A56D}" type="pres">
      <dgm:prSet presAssocID="{818F3E63-5B79-4889-8A50-79A848183E11}" presName="connectorText" presStyleLbl="sibTrans1D1" presStyleIdx="8" presStyleCnt="9"/>
      <dgm:spPr/>
    </dgm:pt>
    <dgm:pt modelId="{BE658698-ABB3-4AD5-923A-05EA8837EC24}" type="pres">
      <dgm:prSet presAssocID="{FE8A2F81-F8E0-4E0B-9F3C-EE2483AA952C}" presName="node" presStyleLbl="node1" presStyleIdx="9" presStyleCnt="10" custLinFactX="9054" custLinFactNeighborX="100000" custLinFactNeighborY="38474">
        <dgm:presLayoutVars>
          <dgm:bulletEnabled val="1"/>
        </dgm:presLayoutVars>
      </dgm:prSet>
      <dgm:spPr/>
    </dgm:pt>
  </dgm:ptLst>
  <dgm:cxnLst>
    <dgm:cxn modelId="{0A2C5A04-FDF2-4991-A74A-15B3095ACA40}" type="presOf" srcId="{818F3E63-5B79-4889-8A50-79A848183E11}" destId="{258BA0F8-9BDC-43EF-A67E-7D1072941463}" srcOrd="0" destOrd="0" presId="urn:microsoft.com/office/officeart/2016/7/layout/RepeatingBendingProcessNew"/>
    <dgm:cxn modelId="{01BD2105-CB72-4F84-B5DD-676B878EF37A}" type="presOf" srcId="{0CC943F9-A0DA-4E1D-BC62-E1FF53C28E61}" destId="{F6BDE373-B5FC-4186-86C3-9E1CD6777A64}" srcOrd="1" destOrd="0" presId="urn:microsoft.com/office/officeart/2016/7/layout/RepeatingBendingProcessNew"/>
    <dgm:cxn modelId="{FECC8E06-9436-414C-B9E6-09664CC27A0C}" srcId="{640B0968-6D2C-4523-B7DE-1D65DA5BCEAB}" destId="{2300766A-76B6-4A0C-892D-9507876D8F1B}" srcOrd="5" destOrd="0" parTransId="{FFD40894-BF5E-435C-9CB4-225E2CF9D428}" sibTransId="{CF523E6F-4250-437A-AA99-D2A6E74D19DB}"/>
    <dgm:cxn modelId="{561B7316-44AE-479E-A2B1-D5B29A802D2B}" type="presOf" srcId="{C57CBBB1-1811-4826-8034-D3A57C6C202A}" destId="{4B903103-6927-4880-8AF0-EBD9A6A27374}" srcOrd="0" destOrd="0" presId="urn:microsoft.com/office/officeart/2016/7/layout/RepeatingBendingProcessNew"/>
    <dgm:cxn modelId="{383E9022-5158-4C43-BB91-F672D87F0E99}" type="presOf" srcId="{C7E49ACB-3950-46F7-852E-40011C3F8906}" destId="{EE7689B9-0306-44A2-AB78-90F34C1A6EF3}" srcOrd="0" destOrd="0" presId="urn:microsoft.com/office/officeart/2016/7/layout/RepeatingBendingProcessNew"/>
    <dgm:cxn modelId="{B1F2F223-3422-4CFD-81D5-BE78CC2B87E9}" type="presOf" srcId="{7E4FEA6F-D78D-4DFC-8724-FBEF948B2170}" destId="{8234829E-6621-4D80-B7F5-699F16255153}" srcOrd="0" destOrd="0" presId="urn:microsoft.com/office/officeart/2016/7/layout/RepeatingBendingProcessNew"/>
    <dgm:cxn modelId="{BE4D5428-F4D8-4310-98EB-2FAA78D028BD}" srcId="{640B0968-6D2C-4523-B7DE-1D65DA5BCEAB}" destId="{E43B2171-0170-4EC9-B1DE-AEE97B283ABD}" srcOrd="8" destOrd="0" parTransId="{5AE19430-7695-46A9-95E7-01A1E7B2E2E8}" sibTransId="{818F3E63-5B79-4889-8A50-79A848183E11}"/>
    <dgm:cxn modelId="{2AFE8131-B4DC-48FD-99C6-83BEF64E4482}" type="presOf" srcId="{7E4FEA6F-D78D-4DFC-8724-FBEF948B2170}" destId="{A3460BC4-818C-4947-AF7E-4A81573B8249}" srcOrd="1" destOrd="0" presId="urn:microsoft.com/office/officeart/2016/7/layout/RepeatingBendingProcessNew"/>
    <dgm:cxn modelId="{8A55CD40-E86C-43AC-B187-E00FC0575DDA}" srcId="{640B0968-6D2C-4523-B7DE-1D65DA5BCEAB}" destId="{B2FA002E-6082-4B85-80AE-2002ABCBF901}" srcOrd="6" destOrd="0" parTransId="{2F705BED-9B29-4982-A3BE-B920A30484B9}" sibTransId="{C9A93CEE-EB1A-4EF9-A7B5-629B3E40BCEF}"/>
    <dgm:cxn modelId="{1DF96861-3CAF-4A9C-995A-680DF4D2983B}" type="presOf" srcId="{2300766A-76B6-4A0C-892D-9507876D8F1B}" destId="{6D5E8325-DB8F-4D95-9DB0-A273E76F791D}" srcOrd="0" destOrd="0" presId="urn:microsoft.com/office/officeart/2016/7/layout/RepeatingBendingProcessNew"/>
    <dgm:cxn modelId="{3B3A2245-6EE5-428B-95E0-898DCEE6364E}" srcId="{640B0968-6D2C-4523-B7DE-1D65DA5BCEAB}" destId="{F9AE448E-95F8-46C0-9E35-1D7F828CEB21}" srcOrd="4" destOrd="0" parTransId="{42EA3D33-3B3C-46E5-BC66-4D4C1346801B}" sibTransId="{C57CBBB1-1811-4826-8034-D3A57C6C202A}"/>
    <dgm:cxn modelId="{17DA1B66-A8B9-4676-B7E6-2E7A50FEA18E}" srcId="{640B0968-6D2C-4523-B7DE-1D65DA5BCEAB}" destId="{C7E49ACB-3950-46F7-852E-40011C3F8906}" srcOrd="0" destOrd="0" parTransId="{437253E0-A720-442B-A39C-74021B788A2D}" sibTransId="{F3593DB5-EFC4-44F9-AC43-5C8F836BB352}"/>
    <dgm:cxn modelId="{15A97466-CB63-4AA1-A991-46E11EC9D421}" type="presOf" srcId="{03E5A0CC-C1B7-4BF3-924B-0462C7EBD90A}" destId="{6B618C19-548F-49EF-94A7-9D28BDF54E6D}" srcOrd="0" destOrd="0" presId="urn:microsoft.com/office/officeart/2016/7/layout/RepeatingBendingProcessNew"/>
    <dgm:cxn modelId="{2BDC7448-6402-4AC1-B761-18C058B23A70}" type="presOf" srcId="{E43B2171-0170-4EC9-B1DE-AEE97B283ABD}" destId="{3ADE2E57-7DAA-48B3-9D97-DF7FAF5B66BF}" srcOrd="0" destOrd="0" presId="urn:microsoft.com/office/officeart/2016/7/layout/RepeatingBendingProcessNew"/>
    <dgm:cxn modelId="{476C596C-986B-4743-A5C8-8040E779E892}" type="presOf" srcId="{F3593DB5-EFC4-44F9-AC43-5C8F836BB352}" destId="{8867CDF5-5D37-4E2F-B7A2-03077E4F3BDD}" srcOrd="1" destOrd="0" presId="urn:microsoft.com/office/officeart/2016/7/layout/RepeatingBendingProcessNew"/>
    <dgm:cxn modelId="{F894044E-9638-416D-AFB2-C842A2C0277A}" srcId="{640B0968-6D2C-4523-B7DE-1D65DA5BCEAB}" destId="{BB0D0F0A-8D14-46C8-B94B-60E3AC56170D}" srcOrd="1" destOrd="0" parTransId="{0356CDF9-8E15-4856-A88F-4C0A1755F48A}" sibTransId="{7E4FEA6F-D78D-4DFC-8724-FBEF948B2170}"/>
    <dgm:cxn modelId="{B0C59D7C-5089-4611-9F15-52231F7827B8}" type="presOf" srcId="{F3593DB5-EFC4-44F9-AC43-5C8F836BB352}" destId="{FE70CC41-0044-4962-AC3F-0AA4C1D825EE}" srcOrd="0" destOrd="0" presId="urn:microsoft.com/office/officeart/2016/7/layout/RepeatingBendingProcessNew"/>
    <dgm:cxn modelId="{E13A747F-2F9A-4C88-B714-A20C5AAAF084}" type="presOf" srcId="{16F0A6D2-1683-40C1-BAB2-194A7B20294A}" destId="{0CB55FCF-9B80-4AC5-A62A-89C8ABB880C5}" srcOrd="0" destOrd="0" presId="urn:microsoft.com/office/officeart/2016/7/layout/RepeatingBendingProcessNew"/>
    <dgm:cxn modelId="{A906CE83-C301-4E18-B8EA-DD15442D91B1}" type="presOf" srcId="{C9A93CEE-EB1A-4EF9-A7B5-629B3E40BCEF}" destId="{BB0EF91B-A154-40EB-B0D2-12A88210706D}" srcOrd="0" destOrd="0" presId="urn:microsoft.com/office/officeart/2016/7/layout/RepeatingBendingProcessNew"/>
    <dgm:cxn modelId="{0A110188-3616-4C8B-BD2E-5EAD04375504}" type="presOf" srcId="{0CC943F9-A0DA-4E1D-BC62-E1FF53C28E61}" destId="{AFA71B16-C654-4561-8CEF-FB84D1B28307}" srcOrd="0" destOrd="0" presId="urn:microsoft.com/office/officeart/2016/7/layout/RepeatingBendingProcessNew"/>
    <dgm:cxn modelId="{32F5D78B-1C9E-4D06-8EAF-A3E074E0CB7D}" type="presOf" srcId="{B2FA002E-6082-4B85-80AE-2002ABCBF901}" destId="{6E9BD01D-904E-427F-B7AF-7746E6E83696}" srcOrd="0" destOrd="0" presId="urn:microsoft.com/office/officeart/2016/7/layout/RepeatingBendingProcessNew"/>
    <dgm:cxn modelId="{7E81E78F-A055-4115-906E-9D34797D2051}" type="presOf" srcId="{BB0D0F0A-8D14-46C8-B94B-60E3AC56170D}" destId="{0D99D303-5675-4428-8C80-D8B45641161B}" srcOrd="0" destOrd="0" presId="urn:microsoft.com/office/officeart/2016/7/layout/RepeatingBendingProcessNew"/>
    <dgm:cxn modelId="{6073349B-C181-4715-A823-55D0B2E5F543}" type="presOf" srcId="{D91A3DE1-DD8A-4FFD-A1CF-3F3599EC3E71}" destId="{F4457CA6-AE58-4B77-BF14-AE41E5608E01}" srcOrd="0" destOrd="0" presId="urn:microsoft.com/office/officeart/2016/7/layout/RepeatingBendingProcessNew"/>
    <dgm:cxn modelId="{C93BC89E-D882-49F7-9209-0F9A59C95C2D}" type="presOf" srcId="{F9AE448E-95F8-46C0-9E35-1D7F828CEB21}" destId="{E51E92C0-97D2-43C5-921D-EDB6195EBEE1}" srcOrd="0" destOrd="0" presId="urn:microsoft.com/office/officeart/2016/7/layout/RepeatingBendingProcessNew"/>
    <dgm:cxn modelId="{24E2709F-6890-4AD7-B9C2-140D3AC587A2}" srcId="{640B0968-6D2C-4523-B7DE-1D65DA5BCEAB}" destId="{FE8A2F81-F8E0-4E0B-9F3C-EE2483AA952C}" srcOrd="9" destOrd="0" parTransId="{A46FABEB-D1DE-40DD-B94E-D9244E508BD5}" sibTransId="{3DBD3670-D568-47B2-8DC8-F8F255F90330}"/>
    <dgm:cxn modelId="{CD3DCAA4-2D0C-409C-BEFB-74E37E87E8B8}" srcId="{640B0968-6D2C-4523-B7DE-1D65DA5BCEAB}" destId="{D91A3DE1-DD8A-4FFD-A1CF-3F3599EC3E71}" srcOrd="3" destOrd="0" parTransId="{778742D3-FC8A-45C6-93EE-31F203F82EF8}" sibTransId="{16F0A6D2-1683-40C1-BAB2-194A7B20294A}"/>
    <dgm:cxn modelId="{0FF87EA6-97FA-4DEC-9E7C-B6018999E3C0}" type="presOf" srcId="{818F3E63-5B79-4889-8A50-79A848183E11}" destId="{83C5F978-7E6A-4E37-932B-5ACDCCC8A56D}" srcOrd="1" destOrd="0" presId="urn:microsoft.com/office/officeart/2016/7/layout/RepeatingBendingProcessNew"/>
    <dgm:cxn modelId="{EF0575B1-C40F-4C5A-9F75-5AED5219D53B}" type="presOf" srcId="{C57CBBB1-1811-4826-8034-D3A57C6C202A}" destId="{DF3C4A72-7FEA-43E0-BBB4-44589492245D}" srcOrd="1" destOrd="0" presId="urn:microsoft.com/office/officeart/2016/7/layout/RepeatingBendingProcessNew"/>
    <dgm:cxn modelId="{DAFA63BD-1A40-4D19-B03D-FAFFA118F701}" type="presOf" srcId="{FE8A2F81-F8E0-4E0B-9F3C-EE2483AA952C}" destId="{BE658698-ABB3-4AD5-923A-05EA8837EC24}" srcOrd="0" destOrd="0" presId="urn:microsoft.com/office/officeart/2016/7/layout/RepeatingBendingProcessNew"/>
    <dgm:cxn modelId="{F86A38CE-F929-4B2B-B356-BAC191FBC26A}" srcId="{640B0968-6D2C-4523-B7DE-1D65DA5BCEAB}" destId="{FCE62276-B00E-4A2F-AE5A-B2CDC2D11354}" srcOrd="7" destOrd="0" parTransId="{97A8EF42-77EE-49CF-9B8E-C0B35811118C}" sibTransId="{03E5A0CC-C1B7-4BF3-924B-0462C7EBD90A}"/>
    <dgm:cxn modelId="{907209D1-F3CA-4D2B-A185-1083D1977BCD}" type="presOf" srcId="{6A866E3E-B337-458E-9806-3CDBE92783F0}" destId="{43023C8F-7B00-498D-8FD1-810F4D6E2AB9}" srcOrd="0" destOrd="0" presId="urn:microsoft.com/office/officeart/2016/7/layout/RepeatingBendingProcessNew"/>
    <dgm:cxn modelId="{9143FAD9-E77C-4179-9AF1-265E827A6EF6}" type="presOf" srcId="{640B0968-6D2C-4523-B7DE-1D65DA5BCEAB}" destId="{6414527D-5336-4C14-A319-EEF3B3B512CA}" srcOrd="0" destOrd="0" presId="urn:microsoft.com/office/officeart/2016/7/layout/RepeatingBendingProcessNew"/>
    <dgm:cxn modelId="{EA32BFE0-8221-4CB9-92F6-1E0FD8A65BB4}" type="presOf" srcId="{C9A93CEE-EB1A-4EF9-A7B5-629B3E40BCEF}" destId="{F387F4A0-FAC2-4A65-92F7-9B0393556B95}" srcOrd="1" destOrd="0" presId="urn:microsoft.com/office/officeart/2016/7/layout/RepeatingBendingProcessNew"/>
    <dgm:cxn modelId="{E8E8E9E5-AD5E-443A-BAC6-CC1F34B1D598}" type="presOf" srcId="{CF523E6F-4250-437A-AA99-D2A6E74D19DB}" destId="{BFEE664C-D541-4D76-A005-52103E14D8DB}" srcOrd="1" destOrd="0" presId="urn:microsoft.com/office/officeart/2016/7/layout/RepeatingBendingProcessNew"/>
    <dgm:cxn modelId="{745AC5E6-C45F-424C-81D3-B12B9472DB2A}" type="presOf" srcId="{16F0A6D2-1683-40C1-BAB2-194A7B20294A}" destId="{511787BF-0041-4337-8616-47E619468E1B}" srcOrd="1" destOrd="0" presId="urn:microsoft.com/office/officeart/2016/7/layout/RepeatingBendingProcessNew"/>
    <dgm:cxn modelId="{2B797BE8-61B7-4A90-BBB1-5368464462E8}" type="presOf" srcId="{03E5A0CC-C1B7-4BF3-924B-0462C7EBD90A}" destId="{164F57E6-CC9F-4182-8329-D9B22EAF2025}" srcOrd="1" destOrd="0" presId="urn:microsoft.com/office/officeart/2016/7/layout/RepeatingBendingProcessNew"/>
    <dgm:cxn modelId="{E01929F2-D91C-4BD9-88EB-C68123EACF16}" type="presOf" srcId="{CF523E6F-4250-437A-AA99-D2A6E74D19DB}" destId="{3866A3E0-937B-4538-B435-B450F0732473}" srcOrd="0" destOrd="0" presId="urn:microsoft.com/office/officeart/2016/7/layout/RepeatingBendingProcessNew"/>
    <dgm:cxn modelId="{212234F4-2C9E-4034-95C4-06D33CE8DD35}" type="presOf" srcId="{FCE62276-B00E-4A2F-AE5A-B2CDC2D11354}" destId="{BDC53436-1A4C-4569-870A-54F36FAF0999}" srcOrd="0" destOrd="0" presId="urn:microsoft.com/office/officeart/2016/7/layout/RepeatingBendingProcessNew"/>
    <dgm:cxn modelId="{96836CF8-4947-4C2E-91CF-C4F509CB1433}" srcId="{640B0968-6D2C-4523-B7DE-1D65DA5BCEAB}" destId="{6A866E3E-B337-458E-9806-3CDBE92783F0}" srcOrd="2" destOrd="0" parTransId="{733B4F18-25B8-4752-A5DC-126732565BF8}" sibTransId="{0CC943F9-A0DA-4E1D-BC62-E1FF53C28E61}"/>
    <dgm:cxn modelId="{1F76C6D1-24E4-46CD-972B-AB4C42805B1A}" type="presParOf" srcId="{6414527D-5336-4C14-A319-EEF3B3B512CA}" destId="{EE7689B9-0306-44A2-AB78-90F34C1A6EF3}" srcOrd="0" destOrd="0" presId="urn:microsoft.com/office/officeart/2016/7/layout/RepeatingBendingProcessNew"/>
    <dgm:cxn modelId="{4517D290-F4F8-45E4-8729-6B53EE83DE7B}" type="presParOf" srcId="{6414527D-5336-4C14-A319-EEF3B3B512CA}" destId="{FE70CC41-0044-4962-AC3F-0AA4C1D825EE}" srcOrd="1" destOrd="0" presId="urn:microsoft.com/office/officeart/2016/7/layout/RepeatingBendingProcessNew"/>
    <dgm:cxn modelId="{95E550C0-8949-49ED-B0B4-F7BB3E6179A0}" type="presParOf" srcId="{FE70CC41-0044-4962-AC3F-0AA4C1D825EE}" destId="{8867CDF5-5D37-4E2F-B7A2-03077E4F3BDD}" srcOrd="0" destOrd="0" presId="urn:microsoft.com/office/officeart/2016/7/layout/RepeatingBendingProcessNew"/>
    <dgm:cxn modelId="{731C6C45-CF0F-4F08-92FD-EFFD6AD0B4B3}" type="presParOf" srcId="{6414527D-5336-4C14-A319-EEF3B3B512CA}" destId="{0D99D303-5675-4428-8C80-D8B45641161B}" srcOrd="2" destOrd="0" presId="urn:microsoft.com/office/officeart/2016/7/layout/RepeatingBendingProcessNew"/>
    <dgm:cxn modelId="{B45F2D35-F8D3-4C7A-8C43-3345D8052864}" type="presParOf" srcId="{6414527D-5336-4C14-A319-EEF3B3B512CA}" destId="{8234829E-6621-4D80-B7F5-699F16255153}" srcOrd="3" destOrd="0" presId="urn:microsoft.com/office/officeart/2016/7/layout/RepeatingBendingProcessNew"/>
    <dgm:cxn modelId="{4DB78B2C-F690-4600-B099-A80DA7550D07}" type="presParOf" srcId="{8234829E-6621-4D80-B7F5-699F16255153}" destId="{A3460BC4-818C-4947-AF7E-4A81573B8249}" srcOrd="0" destOrd="0" presId="urn:microsoft.com/office/officeart/2016/7/layout/RepeatingBendingProcessNew"/>
    <dgm:cxn modelId="{DFC1AECC-D66C-4027-A238-2FF4153A8005}" type="presParOf" srcId="{6414527D-5336-4C14-A319-EEF3B3B512CA}" destId="{43023C8F-7B00-498D-8FD1-810F4D6E2AB9}" srcOrd="4" destOrd="0" presId="urn:microsoft.com/office/officeart/2016/7/layout/RepeatingBendingProcessNew"/>
    <dgm:cxn modelId="{9F8A12C5-0B11-44D6-B1C9-6CB390BD1DF6}" type="presParOf" srcId="{6414527D-5336-4C14-A319-EEF3B3B512CA}" destId="{AFA71B16-C654-4561-8CEF-FB84D1B28307}" srcOrd="5" destOrd="0" presId="urn:microsoft.com/office/officeart/2016/7/layout/RepeatingBendingProcessNew"/>
    <dgm:cxn modelId="{DD3627CE-D5E3-47DA-AE3E-10EE3727681B}" type="presParOf" srcId="{AFA71B16-C654-4561-8CEF-FB84D1B28307}" destId="{F6BDE373-B5FC-4186-86C3-9E1CD6777A64}" srcOrd="0" destOrd="0" presId="urn:microsoft.com/office/officeart/2016/7/layout/RepeatingBendingProcessNew"/>
    <dgm:cxn modelId="{722786CA-569A-4245-A5CC-270BEEB38557}" type="presParOf" srcId="{6414527D-5336-4C14-A319-EEF3B3B512CA}" destId="{F4457CA6-AE58-4B77-BF14-AE41E5608E01}" srcOrd="6" destOrd="0" presId="urn:microsoft.com/office/officeart/2016/7/layout/RepeatingBendingProcessNew"/>
    <dgm:cxn modelId="{631BF6E1-FC8A-426C-8B56-1936222078BD}" type="presParOf" srcId="{6414527D-5336-4C14-A319-EEF3B3B512CA}" destId="{0CB55FCF-9B80-4AC5-A62A-89C8ABB880C5}" srcOrd="7" destOrd="0" presId="urn:microsoft.com/office/officeart/2016/7/layout/RepeatingBendingProcessNew"/>
    <dgm:cxn modelId="{002A0F9A-EB8E-4493-8691-864EE770FEF7}" type="presParOf" srcId="{0CB55FCF-9B80-4AC5-A62A-89C8ABB880C5}" destId="{511787BF-0041-4337-8616-47E619468E1B}" srcOrd="0" destOrd="0" presId="urn:microsoft.com/office/officeart/2016/7/layout/RepeatingBendingProcessNew"/>
    <dgm:cxn modelId="{48D6DD49-1D96-4BBF-90BF-6509413E3149}" type="presParOf" srcId="{6414527D-5336-4C14-A319-EEF3B3B512CA}" destId="{E51E92C0-97D2-43C5-921D-EDB6195EBEE1}" srcOrd="8" destOrd="0" presId="urn:microsoft.com/office/officeart/2016/7/layout/RepeatingBendingProcessNew"/>
    <dgm:cxn modelId="{93C1144C-BFD2-4BC0-8A0E-E731ABC0B81C}" type="presParOf" srcId="{6414527D-5336-4C14-A319-EEF3B3B512CA}" destId="{4B903103-6927-4880-8AF0-EBD9A6A27374}" srcOrd="9" destOrd="0" presId="urn:microsoft.com/office/officeart/2016/7/layout/RepeatingBendingProcessNew"/>
    <dgm:cxn modelId="{C98B4CD9-C07A-45EF-B330-60129C7762FF}" type="presParOf" srcId="{4B903103-6927-4880-8AF0-EBD9A6A27374}" destId="{DF3C4A72-7FEA-43E0-BBB4-44589492245D}" srcOrd="0" destOrd="0" presId="urn:microsoft.com/office/officeart/2016/7/layout/RepeatingBendingProcessNew"/>
    <dgm:cxn modelId="{7E71E4BD-0CAE-44BF-A4A6-8ACFD03035CF}" type="presParOf" srcId="{6414527D-5336-4C14-A319-EEF3B3B512CA}" destId="{6D5E8325-DB8F-4D95-9DB0-A273E76F791D}" srcOrd="10" destOrd="0" presId="urn:microsoft.com/office/officeart/2016/7/layout/RepeatingBendingProcessNew"/>
    <dgm:cxn modelId="{C07FA5E1-B8FE-4BA6-BBB2-55F554DAB681}" type="presParOf" srcId="{6414527D-5336-4C14-A319-EEF3B3B512CA}" destId="{3866A3E0-937B-4538-B435-B450F0732473}" srcOrd="11" destOrd="0" presId="urn:microsoft.com/office/officeart/2016/7/layout/RepeatingBendingProcessNew"/>
    <dgm:cxn modelId="{2F0DB221-2F04-4127-927A-6FCCF5D9E769}" type="presParOf" srcId="{3866A3E0-937B-4538-B435-B450F0732473}" destId="{BFEE664C-D541-4D76-A005-52103E14D8DB}" srcOrd="0" destOrd="0" presId="urn:microsoft.com/office/officeart/2016/7/layout/RepeatingBendingProcessNew"/>
    <dgm:cxn modelId="{A496A93F-BBA4-4651-93DA-818C0C7D0F0B}" type="presParOf" srcId="{6414527D-5336-4C14-A319-EEF3B3B512CA}" destId="{6E9BD01D-904E-427F-B7AF-7746E6E83696}" srcOrd="12" destOrd="0" presId="urn:microsoft.com/office/officeart/2016/7/layout/RepeatingBendingProcessNew"/>
    <dgm:cxn modelId="{53F853CA-D312-457E-9C3D-18224D855A05}" type="presParOf" srcId="{6414527D-5336-4C14-A319-EEF3B3B512CA}" destId="{BB0EF91B-A154-40EB-B0D2-12A88210706D}" srcOrd="13" destOrd="0" presId="urn:microsoft.com/office/officeart/2016/7/layout/RepeatingBendingProcessNew"/>
    <dgm:cxn modelId="{0F882BFD-C4C0-4659-B2FB-1697D0ACE85B}" type="presParOf" srcId="{BB0EF91B-A154-40EB-B0D2-12A88210706D}" destId="{F387F4A0-FAC2-4A65-92F7-9B0393556B95}" srcOrd="0" destOrd="0" presId="urn:microsoft.com/office/officeart/2016/7/layout/RepeatingBendingProcessNew"/>
    <dgm:cxn modelId="{CAB02A4B-A646-43D9-B2FD-1F19F5140110}" type="presParOf" srcId="{6414527D-5336-4C14-A319-EEF3B3B512CA}" destId="{BDC53436-1A4C-4569-870A-54F36FAF0999}" srcOrd="14" destOrd="0" presId="urn:microsoft.com/office/officeart/2016/7/layout/RepeatingBendingProcessNew"/>
    <dgm:cxn modelId="{0AAC319A-1157-4846-825A-5086B59BEBE9}" type="presParOf" srcId="{6414527D-5336-4C14-A319-EEF3B3B512CA}" destId="{6B618C19-548F-49EF-94A7-9D28BDF54E6D}" srcOrd="15" destOrd="0" presId="urn:microsoft.com/office/officeart/2016/7/layout/RepeatingBendingProcessNew"/>
    <dgm:cxn modelId="{99310DE9-31B0-4C1E-A3E5-10C03BEC9DFA}" type="presParOf" srcId="{6B618C19-548F-49EF-94A7-9D28BDF54E6D}" destId="{164F57E6-CC9F-4182-8329-D9B22EAF2025}" srcOrd="0" destOrd="0" presId="urn:microsoft.com/office/officeart/2016/7/layout/RepeatingBendingProcessNew"/>
    <dgm:cxn modelId="{0D199B38-0140-4185-85C7-7D95FE2ECA03}" type="presParOf" srcId="{6414527D-5336-4C14-A319-EEF3B3B512CA}" destId="{3ADE2E57-7DAA-48B3-9D97-DF7FAF5B66BF}" srcOrd="16" destOrd="0" presId="urn:microsoft.com/office/officeart/2016/7/layout/RepeatingBendingProcessNew"/>
    <dgm:cxn modelId="{AC8569A6-0D71-495E-9E71-CC6AA01FD077}" type="presParOf" srcId="{6414527D-5336-4C14-A319-EEF3B3B512CA}" destId="{258BA0F8-9BDC-43EF-A67E-7D1072941463}" srcOrd="17" destOrd="0" presId="urn:microsoft.com/office/officeart/2016/7/layout/RepeatingBendingProcessNew"/>
    <dgm:cxn modelId="{8FBA7261-DE10-4676-9196-4F7E32E12050}" type="presParOf" srcId="{258BA0F8-9BDC-43EF-A67E-7D1072941463}" destId="{83C5F978-7E6A-4E37-932B-5ACDCCC8A56D}" srcOrd="0" destOrd="0" presId="urn:microsoft.com/office/officeart/2016/7/layout/RepeatingBendingProcessNew"/>
    <dgm:cxn modelId="{6E3DDC9F-EF53-4E90-AA3D-E292F70563E1}" type="presParOf" srcId="{6414527D-5336-4C14-A319-EEF3B3B512CA}" destId="{BE658698-ABB3-4AD5-923A-05EA8837EC24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B9AD-E00D-4EE2-8679-C6DB28055F1D}">
      <dsp:nvSpPr>
        <dsp:cNvPr id="0" name=""/>
        <dsp:cNvSpPr/>
      </dsp:nvSpPr>
      <dsp:spPr>
        <a:xfrm>
          <a:off x="105891" y="384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Lateralità</a:t>
          </a:r>
          <a:endParaRPr lang="en-US" sz="1700" kern="1200"/>
        </a:p>
      </dsp:txBody>
      <dsp:txXfrm>
        <a:off x="105891" y="3847"/>
        <a:ext cx="1775414" cy="1065248"/>
      </dsp:txXfrm>
    </dsp:sp>
    <dsp:sp modelId="{FD1AC9CF-9B54-4AA5-A8DA-52D184A9D9BB}">
      <dsp:nvSpPr>
        <dsp:cNvPr id="0" name=""/>
        <dsp:cNvSpPr/>
      </dsp:nvSpPr>
      <dsp:spPr>
        <a:xfrm>
          <a:off x="2058847" y="384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Rapporti spaziali</a:t>
          </a:r>
          <a:endParaRPr lang="en-US" sz="1700" kern="1200" dirty="0"/>
        </a:p>
      </dsp:txBody>
      <dsp:txXfrm>
        <a:off x="2058847" y="3847"/>
        <a:ext cx="1775414" cy="1065248"/>
      </dsp:txXfrm>
    </dsp:sp>
    <dsp:sp modelId="{074EBE6E-2824-4D6A-B87E-A8E6EF09660F}">
      <dsp:nvSpPr>
        <dsp:cNvPr id="0" name=""/>
        <dsp:cNvSpPr/>
      </dsp:nvSpPr>
      <dsp:spPr>
        <a:xfrm>
          <a:off x="4011803" y="384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</a:t>
          </a:r>
          <a:r>
            <a:rPr lang="it-IT" sz="1700" kern="1200" dirty="0" err="1"/>
            <a:t>Bidirezionalità</a:t>
          </a:r>
          <a:endParaRPr lang="en-US" sz="1700" kern="1200" dirty="0"/>
        </a:p>
      </dsp:txBody>
      <dsp:txXfrm>
        <a:off x="4011803" y="3847"/>
        <a:ext cx="1775414" cy="1065248"/>
      </dsp:txXfrm>
    </dsp:sp>
    <dsp:sp modelId="{D5205A12-13F6-4D27-891E-264F2AAC6A21}">
      <dsp:nvSpPr>
        <dsp:cNvPr id="0" name=""/>
        <dsp:cNvSpPr/>
      </dsp:nvSpPr>
      <dsp:spPr>
        <a:xfrm>
          <a:off x="105891" y="124663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Percezione del dettaglio e della forma nel suo </a:t>
          </a:r>
          <a:endParaRPr lang="en-US" sz="1700" kern="1200" dirty="0"/>
        </a:p>
      </dsp:txBody>
      <dsp:txXfrm>
        <a:off x="105891" y="1246637"/>
        <a:ext cx="1775414" cy="1065248"/>
      </dsp:txXfrm>
    </dsp:sp>
    <dsp:sp modelId="{7C3C9327-CB1D-4414-B85A-CDB19FFDDA73}">
      <dsp:nvSpPr>
        <dsp:cNvPr id="0" name=""/>
        <dsp:cNvSpPr/>
      </dsp:nvSpPr>
      <dsp:spPr>
        <a:xfrm>
          <a:off x="2058847" y="124663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Insieme</a:t>
          </a:r>
          <a:endParaRPr lang="en-US" sz="1700" kern="1200"/>
        </a:p>
      </dsp:txBody>
      <dsp:txXfrm>
        <a:off x="2058847" y="1246637"/>
        <a:ext cx="1775414" cy="1065248"/>
      </dsp:txXfrm>
    </dsp:sp>
    <dsp:sp modelId="{2DF2F251-DE1C-493F-A79F-B33861511E20}">
      <dsp:nvSpPr>
        <dsp:cNvPr id="0" name=""/>
        <dsp:cNvSpPr/>
      </dsp:nvSpPr>
      <dsp:spPr>
        <a:xfrm>
          <a:off x="4011803" y="124663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Attenzione visiva e controllo dell’impulsività</a:t>
          </a:r>
          <a:endParaRPr lang="en-US" sz="1700" kern="1200" dirty="0"/>
        </a:p>
      </dsp:txBody>
      <dsp:txXfrm>
        <a:off x="4011803" y="1246637"/>
        <a:ext cx="1775414" cy="1065248"/>
      </dsp:txXfrm>
    </dsp:sp>
    <dsp:sp modelId="{6DECEDAA-0100-492A-BBA7-47B563ED592B}">
      <dsp:nvSpPr>
        <dsp:cNvPr id="0" name=""/>
        <dsp:cNvSpPr/>
      </dsp:nvSpPr>
      <dsp:spPr>
        <a:xfrm>
          <a:off x="105891" y="248942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Integrazione </a:t>
          </a:r>
          <a:r>
            <a:rPr lang="it-IT" sz="1700" kern="1200" dirty="0" err="1"/>
            <a:t>visuo</a:t>
          </a:r>
          <a:r>
            <a:rPr lang="it-IT" sz="1700" kern="1200" dirty="0"/>
            <a:t> motoria</a:t>
          </a:r>
          <a:endParaRPr lang="en-US" sz="1700" kern="1200" dirty="0"/>
        </a:p>
      </dsp:txBody>
      <dsp:txXfrm>
        <a:off x="105891" y="2489427"/>
        <a:ext cx="1775414" cy="1065248"/>
      </dsp:txXfrm>
    </dsp:sp>
    <dsp:sp modelId="{21C039CC-A2CE-41BA-9C46-80D9022BBD7C}">
      <dsp:nvSpPr>
        <dsp:cNvPr id="0" name=""/>
        <dsp:cNvSpPr/>
      </dsp:nvSpPr>
      <dsp:spPr>
        <a:xfrm>
          <a:off x="2058847" y="248942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Capacità di orientare linee ed oggetti tra loro </a:t>
          </a:r>
          <a:endParaRPr lang="en-US" sz="1700" kern="1200" dirty="0"/>
        </a:p>
      </dsp:txBody>
      <dsp:txXfrm>
        <a:off x="2058847" y="2489427"/>
        <a:ext cx="1775414" cy="1065248"/>
      </dsp:txXfrm>
    </dsp:sp>
    <dsp:sp modelId="{FF4106FA-6AF3-48E2-80E2-D3D109366FB9}">
      <dsp:nvSpPr>
        <dsp:cNvPr id="0" name=""/>
        <dsp:cNvSpPr/>
      </dsp:nvSpPr>
      <dsp:spPr>
        <a:xfrm>
          <a:off x="4011803" y="248942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propedeutica la scrittura di lettere e numeri</a:t>
          </a:r>
          <a:endParaRPr lang="en-US" sz="1700" kern="1200"/>
        </a:p>
      </dsp:txBody>
      <dsp:txXfrm>
        <a:off x="4011803" y="2489427"/>
        <a:ext cx="1775414" cy="1065248"/>
      </dsp:txXfrm>
    </dsp:sp>
    <dsp:sp modelId="{76F6690B-BABF-48EC-A72E-329905E06F4D}">
      <dsp:nvSpPr>
        <dsp:cNvPr id="0" name=""/>
        <dsp:cNvSpPr/>
      </dsp:nvSpPr>
      <dsp:spPr>
        <a:xfrm>
          <a:off x="2058847" y="3732217"/>
          <a:ext cx="1775414" cy="1065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Indicazioni gestuali e verbali nel percorso</a:t>
          </a:r>
          <a:endParaRPr lang="en-US" sz="1700" kern="1200" dirty="0"/>
        </a:p>
      </dsp:txBody>
      <dsp:txXfrm>
        <a:off x="2058847" y="3732217"/>
        <a:ext cx="1775414" cy="1065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5E59-CC7B-485F-B75D-65E454F15725}">
      <dsp:nvSpPr>
        <dsp:cNvPr id="0" name=""/>
        <dsp:cNvSpPr/>
      </dsp:nvSpPr>
      <dsp:spPr>
        <a:xfrm>
          <a:off x="0" y="18742"/>
          <a:ext cx="6223379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Camminare sulla riga , in punta di piedi, mani dietro la testa, sui talloni, bracci lungo i fianchi, camminare all’indietro, laterale</a:t>
          </a:r>
          <a:endParaRPr lang="en-US" sz="2400" kern="1200"/>
        </a:p>
      </dsp:txBody>
      <dsp:txXfrm>
        <a:off x="64425" y="83167"/>
        <a:ext cx="6094529" cy="1190909"/>
      </dsp:txXfrm>
    </dsp:sp>
    <dsp:sp modelId="{F2A1271B-CD27-4887-BFB5-EE5C2A4D3DEE}">
      <dsp:nvSpPr>
        <dsp:cNvPr id="0" name=""/>
        <dsp:cNvSpPr/>
      </dsp:nvSpPr>
      <dsp:spPr>
        <a:xfrm>
          <a:off x="0" y="1407622"/>
          <a:ext cx="6223379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Strisciare, saltare, spingere, tirare,  </a:t>
          </a:r>
          <a:endParaRPr lang="en-US" sz="2400" kern="1200" dirty="0"/>
        </a:p>
      </dsp:txBody>
      <dsp:txXfrm>
        <a:off x="64425" y="1472047"/>
        <a:ext cx="6094529" cy="1190909"/>
      </dsp:txXfrm>
    </dsp:sp>
    <dsp:sp modelId="{B99AE2E1-FD5B-484E-ADCF-3626CB646F05}">
      <dsp:nvSpPr>
        <dsp:cNvPr id="0" name=""/>
        <dsp:cNvSpPr/>
      </dsp:nvSpPr>
      <dsp:spPr>
        <a:xfrm>
          <a:off x="0" y="2796502"/>
          <a:ext cx="6223379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Attrezzi , palla medica, sedie</a:t>
          </a:r>
          <a:endParaRPr lang="en-US" sz="2400" kern="1200"/>
        </a:p>
      </dsp:txBody>
      <dsp:txXfrm>
        <a:off x="64425" y="2860927"/>
        <a:ext cx="6094529" cy="1190909"/>
      </dsp:txXfrm>
    </dsp:sp>
    <dsp:sp modelId="{F7096774-2544-4F71-96EF-E006A400D2EA}">
      <dsp:nvSpPr>
        <dsp:cNvPr id="0" name=""/>
        <dsp:cNvSpPr/>
      </dsp:nvSpPr>
      <dsp:spPr>
        <a:xfrm>
          <a:off x="0" y="4185382"/>
          <a:ext cx="6223379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Bò</a:t>
          </a:r>
          <a:endParaRPr lang="en-US" sz="2400" kern="1200"/>
        </a:p>
      </dsp:txBody>
      <dsp:txXfrm>
        <a:off x="64425" y="4249807"/>
        <a:ext cx="6094529" cy="1190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0CC41-0044-4962-AC3F-0AA4C1D825EE}">
      <dsp:nvSpPr>
        <dsp:cNvPr id="0" name=""/>
        <dsp:cNvSpPr/>
      </dsp:nvSpPr>
      <dsp:spPr>
        <a:xfrm>
          <a:off x="1717267" y="1105799"/>
          <a:ext cx="36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3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9278" y="1149547"/>
        <a:ext cx="19716" cy="3943"/>
      </dsp:txXfrm>
    </dsp:sp>
    <dsp:sp modelId="{EE7689B9-0306-44A2-AB78-90F34C1A6EF3}">
      <dsp:nvSpPr>
        <dsp:cNvPr id="0" name=""/>
        <dsp:cNvSpPr/>
      </dsp:nvSpPr>
      <dsp:spPr>
        <a:xfrm>
          <a:off x="4554" y="637165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L'</a:t>
          </a:r>
          <a:r>
            <a:rPr lang="it-IT" sz="1500" b="1" kern="1200" dirty="0" err="1"/>
            <a:t>emisoma</a:t>
          </a:r>
          <a:r>
            <a:rPr lang="it-IT" sz="1500" b="1" kern="1200" dirty="0"/>
            <a:t> è una delle due metà del corpo umano</a:t>
          </a:r>
          <a:endParaRPr lang="en-US" sz="1500" b="1" kern="1200" dirty="0"/>
        </a:p>
      </dsp:txBody>
      <dsp:txXfrm>
        <a:off x="4554" y="637165"/>
        <a:ext cx="1714513" cy="1028707"/>
      </dsp:txXfrm>
    </dsp:sp>
    <dsp:sp modelId="{8234829E-6621-4D80-B7F5-699F16255153}">
      <dsp:nvSpPr>
        <dsp:cNvPr id="0" name=""/>
        <dsp:cNvSpPr/>
      </dsp:nvSpPr>
      <dsp:spPr>
        <a:xfrm>
          <a:off x="3826119" y="1105799"/>
          <a:ext cx="36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3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8129" y="1149547"/>
        <a:ext cx="19716" cy="3943"/>
      </dsp:txXfrm>
    </dsp:sp>
    <dsp:sp modelId="{0D99D303-5675-4428-8C80-D8B45641161B}">
      <dsp:nvSpPr>
        <dsp:cNvPr id="0" name=""/>
        <dsp:cNvSpPr/>
      </dsp:nvSpPr>
      <dsp:spPr>
        <a:xfrm>
          <a:off x="2113405" y="637165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DIREZIONALITA’: </a:t>
          </a:r>
          <a:r>
            <a:rPr lang="it-IT" sz="1500" kern="1200"/>
            <a:t>rapporti spaziali</a:t>
          </a:r>
          <a:endParaRPr lang="en-US" sz="1500" kern="1200"/>
        </a:p>
      </dsp:txBody>
      <dsp:txXfrm>
        <a:off x="2113405" y="637165"/>
        <a:ext cx="1714513" cy="1028707"/>
      </dsp:txXfrm>
    </dsp:sp>
    <dsp:sp modelId="{AFA71B16-C654-4561-8CEF-FB84D1B28307}">
      <dsp:nvSpPr>
        <dsp:cNvPr id="0" name=""/>
        <dsp:cNvSpPr/>
      </dsp:nvSpPr>
      <dsp:spPr>
        <a:xfrm>
          <a:off x="861811" y="1664073"/>
          <a:ext cx="4217702" cy="363738"/>
        </a:xfrm>
        <a:custGeom>
          <a:avLst/>
          <a:gdLst/>
          <a:ahLst/>
          <a:cxnLst/>
          <a:rect l="0" t="0" r="0" b="0"/>
          <a:pathLst>
            <a:path>
              <a:moveTo>
                <a:pt x="4217702" y="0"/>
              </a:moveTo>
              <a:lnTo>
                <a:pt x="4217702" y="198969"/>
              </a:lnTo>
              <a:lnTo>
                <a:pt x="0" y="198969"/>
              </a:lnTo>
              <a:lnTo>
                <a:pt x="0" y="36373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760" y="1843970"/>
        <a:ext cx="211804" cy="3943"/>
      </dsp:txXfrm>
    </dsp:sp>
    <dsp:sp modelId="{43023C8F-7B00-498D-8FD1-810F4D6E2AB9}">
      <dsp:nvSpPr>
        <dsp:cNvPr id="0" name=""/>
        <dsp:cNvSpPr/>
      </dsp:nvSpPr>
      <dsp:spPr>
        <a:xfrm>
          <a:off x="4222257" y="637165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Del proprio corpo nell’ambiente</a:t>
          </a:r>
          <a:endParaRPr lang="en-US" sz="1500" kern="1200"/>
        </a:p>
      </dsp:txBody>
      <dsp:txXfrm>
        <a:off x="4222257" y="637165"/>
        <a:ext cx="1714513" cy="1028707"/>
      </dsp:txXfrm>
    </dsp:sp>
    <dsp:sp modelId="{0CB55FCF-9B80-4AC5-A62A-89C8ABB880C5}">
      <dsp:nvSpPr>
        <dsp:cNvPr id="0" name=""/>
        <dsp:cNvSpPr/>
      </dsp:nvSpPr>
      <dsp:spPr>
        <a:xfrm>
          <a:off x="1717267" y="2528845"/>
          <a:ext cx="36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3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9278" y="2572593"/>
        <a:ext cx="19716" cy="3943"/>
      </dsp:txXfrm>
    </dsp:sp>
    <dsp:sp modelId="{F4457CA6-AE58-4B77-BF14-AE41E5608E01}">
      <dsp:nvSpPr>
        <dsp:cNvPr id="0" name=""/>
        <dsp:cNvSpPr/>
      </dsp:nvSpPr>
      <dsp:spPr>
        <a:xfrm>
          <a:off x="4554" y="2060211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Del rapporto tra le parti del corpo</a:t>
          </a:r>
          <a:endParaRPr lang="en-US" sz="1500" kern="1200" dirty="0"/>
        </a:p>
      </dsp:txBody>
      <dsp:txXfrm>
        <a:off x="4554" y="2060211"/>
        <a:ext cx="1714513" cy="1028707"/>
      </dsp:txXfrm>
    </dsp:sp>
    <dsp:sp modelId="{4B903103-6927-4880-8AF0-EBD9A6A27374}">
      <dsp:nvSpPr>
        <dsp:cNvPr id="0" name=""/>
        <dsp:cNvSpPr/>
      </dsp:nvSpPr>
      <dsp:spPr>
        <a:xfrm>
          <a:off x="3826119" y="2528845"/>
          <a:ext cx="36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3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8129" y="2572593"/>
        <a:ext cx="19716" cy="3943"/>
      </dsp:txXfrm>
    </dsp:sp>
    <dsp:sp modelId="{E51E92C0-97D2-43C5-921D-EDB6195EBEE1}">
      <dsp:nvSpPr>
        <dsp:cNvPr id="0" name=""/>
        <dsp:cNvSpPr/>
      </dsp:nvSpPr>
      <dsp:spPr>
        <a:xfrm>
          <a:off x="2113405" y="2060211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Dei rapporti tra le parti di oggetti</a:t>
          </a:r>
          <a:endParaRPr lang="en-US" sz="1500" kern="1200"/>
        </a:p>
      </dsp:txBody>
      <dsp:txXfrm>
        <a:off x="2113405" y="2060211"/>
        <a:ext cx="1714513" cy="1028707"/>
      </dsp:txXfrm>
    </dsp:sp>
    <dsp:sp modelId="{3866A3E0-937B-4538-B435-B450F0732473}">
      <dsp:nvSpPr>
        <dsp:cNvPr id="0" name=""/>
        <dsp:cNvSpPr/>
      </dsp:nvSpPr>
      <dsp:spPr>
        <a:xfrm>
          <a:off x="861811" y="3087119"/>
          <a:ext cx="4217702" cy="363738"/>
        </a:xfrm>
        <a:custGeom>
          <a:avLst/>
          <a:gdLst/>
          <a:ahLst/>
          <a:cxnLst/>
          <a:rect l="0" t="0" r="0" b="0"/>
          <a:pathLst>
            <a:path>
              <a:moveTo>
                <a:pt x="4217702" y="0"/>
              </a:moveTo>
              <a:lnTo>
                <a:pt x="4217702" y="198969"/>
              </a:lnTo>
              <a:lnTo>
                <a:pt x="0" y="198969"/>
              </a:lnTo>
              <a:lnTo>
                <a:pt x="0" y="36373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760" y="3267016"/>
        <a:ext cx="211804" cy="3943"/>
      </dsp:txXfrm>
    </dsp:sp>
    <dsp:sp modelId="{6D5E8325-DB8F-4D95-9DB0-A273E76F791D}">
      <dsp:nvSpPr>
        <dsp:cNvPr id="0" name=""/>
        <dsp:cNvSpPr/>
      </dsp:nvSpPr>
      <dsp:spPr>
        <a:xfrm>
          <a:off x="4222257" y="2060211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Degli oggetti rispetto al corpo </a:t>
          </a:r>
          <a:endParaRPr lang="en-US" sz="1500" kern="1200"/>
        </a:p>
      </dsp:txBody>
      <dsp:txXfrm>
        <a:off x="4222257" y="2060211"/>
        <a:ext cx="1714513" cy="1028707"/>
      </dsp:txXfrm>
    </dsp:sp>
    <dsp:sp modelId="{BB0EF91B-A154-40EB-B0D2-12A88210706D}">
      <dsp:nvSpPr>
        <dsp:cNvPr id="0" name=""/>
        <dsp:cNvSpPr/>
      </dsp:nvSpPr>
      <dsp:spPr>
        <a:xfrm>
          <a:off x="1717267" y="3951891"/>
          <a:ext cx="363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3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9278" y="3995639"/>
        <a:ext cx="19716" cy="3943"/>
      </dsp:txXfrm>
    </dsp:sp>
    <dsp:sp modelId="{6E9BD01D-904E-427F-B7AF-7746E6E83696}">
      <dsp:nvSpPr>
        <dsp:cNvPr id="0" name=""/>
        <dsp:cNvSpPr/>
      </dsp:nvSpPr>
      <dsp:spPr>
        <a:xfrm>
          <a:off x="4554" y="3483257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Degli oggetti rispetto all’ambiente</a:t>
          </a:r>
          <a:endParaRPr lang="en-US" sz="1500" kern="1200"/>
        </a:p>
      </dsp:txBody>
      <dsp:txXfrm>
        <a:off x="4554" y="3483257"/>
        <a:ext cx="1714513" cy="1028707"/>
      </dsp:txXfrm>
    </dsp:sp>
    <dsp:sp modelId="{6B618C19-548F-49EF-94A7-9D28BDF54E6D}">
      <dsp:nvSpPr>
        <dsp:cNvPr id="0" name=""/>
        <dsp:cNvSpPr/>
      </dsp:nvSpPr>
      <dsp:spPr>
        <a:xfrm>
          <a:off x="889654" y="4510165"/>
          <a:ext cx="2081007" cy="755847"/>
        </a:xfrm>
        <a:custGeom>
          <a:avLst/>
          <a:gdLst/>
          <a:ahLst/>
          <a:cxnLst/>
          <a:rect l="0" t="0" r="0" b="0"/>
          <a:pathLst>
            <a:path>
              <a:moveTo>
                <a:pt x="2081007" y="0"/>
              </a:moveTo>
              <a:lnTo>
                <a:pt x="2081007" y="395023"/>
              </a:lnTo>
              <a:lnTo>
                <a:pt x="0" y="395023"/>
              </a:lnTo>
              <a:lnTo>
                <a:pt x="0" y="75584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542" y="4886117"/>
        <a:ext cx="111232" cy="3943"/>
      </dsp:txXfrm>
    </dsp:sp>
    <dsp:sp modelId="{BDC53436-1A4C-4569-870A-54F36FAF0999}">
      <dsp:nvSpPr>
        <dsp:cNvPr id="0" name=""/>
        <dsp:cNvSpPr/>
      </dsp:nvSpPr>
      <dsp:spPr>
        <a:xfrm>
          <a:off x="2113405" y="3483257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LATERALITA’</a:t>
          </a:r>
          <a:r>
            <a:rPr lang="it-IT" sz="1500" kern="1200"/>
            <a:t>: riconoscimento dei due emisoma</a:t>
          </a:r>
          <a:endParaRPr lang="en-US" sz="1500" kern="1200"/>
        </a:p>
      </dsp:txBody>
      <dsp:txXfrm>
        <a:off x="2113405" y="3483257"/>
        <a:ext cx="1714513" cy="1028707"/>
      </dsp:txXfrm>
    </dsp:sp>
    <dsp:sp modelId="{258BA0F8-9BDC-43EF-A67E-7D1072941463}">
      <dsp:nvSpPr>
        <dsp:cNvPr id="0" name=""/>
        <dsp:cNvSpPr/>
      </dsp:nvSpPr>
      <dsp:spPr>
        <a:xfrm>
          <a:off x="1745111" y="5767046"/>
          <a:ext cx="96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494" y="45720"/>
              </a:lnTo>
              <a:lnTo>
                <a:pt x="65494" y="49395"/>
              </a:lnTo>
              <a:lnTo>
                <a:pt x="96788" y="4939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90319" y="5810794"/>
        <a:ext cx="6372" cy="3943"/>
      </dsp:txXfrm>
    </dsp:sp>
    <dsp:sp modelId="{3ADE2E57-7DAA-48B3-9D97-DF7FAF5B66BF}">
      <dsp:nvSpPr>
        <dsp:cNvPr id="0" name=""/>
        <dsp:cNvSpPr/>
      </dsp:nvSpPr>
      <dsp:spPr>
        <a:xfrm>
          <a:off x="32398" y="5298412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INTEGRAZIONE BILATERALE</a:t>
          </a:r>
          <a:r>
            <a:rPr lang="it-IT" sz="1500" kern="1200"/>
            <a:t>: utilizzare i due emisoma in </a:t>
          </a:r>
          <a:endParaRPr lang="en-US" sz="1500" kern="1200"/>
        </a:p>
      </dsp:txBody>
      <dsp:txXfrm>
        <a:off x="32398" y="5298412"/>
        <a:ext cx="1714513" cy="1028707"/>
      </dsp:txXfrm>
    </dsp:sp>
    <dsp:sp modelId="{BE658698-ABB3-4AD5-923A-05EA8837EC24}">
      <dsp:nvSpPr>
        <dsp:cNvPr id="0" name=""/>
        <dsp:cNvSpPr/>
      </dsp:nvSpPr>
      <dsp:spPr>
        <a:xfrm>
          <a:off x="1874299" y="5302088"/>
          <a:ext cx="1714513" cy="1028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3" tIns="88186" rIns="84013" bIns="8818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modo coordinato per uno scopo funzionale.</a:t>
          </a:r>
          <a:endParaRPr lang="en-US" sz="1500" kern="1200"/>
        </a:p>
      </dsp:txBody>
      <dsp:txXfrm>
        <a:off x="1874299" y="5302088"/>
        <a:ext cx="1714513" cy="102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2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24575,'0'7'0,"0"8"0,0 8 0,0 7 0,0 5 0,0 2 0,0 2 0,0 7 0,0 2 0,0-1 0,0-1 0,0-3 0,0-1 0,0-3 0,0 0 0,0-1 0,0-1 0,0-6-8191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4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24575,'6'1'0,"-1"-1"0,1 2 0,0-1 0,-1 0 0,1 1 0,6 3 0,18 6 0,11-2 0,0 2 0,0 2 0,-1 1 0,-1 3 0,0 1 0,-1 2 0,-2 1 0,68 52 0,-38-13 0,-46-39 0,2-1 0,39 27 0,-54-41 4,0 0 0,-1 0 0,1 1 1,-1 0-1,-1 0 0,0 0 0,0 1 0,0-1 0,-1 1 0,0 0 0,0 1 0,3 12 0,18 34-1422,-12-35-5408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4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24575,'2'3'0,"0"0"0,0 0 0,0 1 0,0-2 0,1 1 0,-1 0 0,1 0 0,0-1 0,0 1 0,0-1 0,0 0 0,4 2 0,2 3 0,10 6 0,1-1 0,0-1 0,1-1 0,0-1 0,1 0 0,0-2 0,0-1 0,37 7 0,-25-6 0,0 2 0,63 25 0,43 23 0,-94-40 0,0 1 0,77 46 0,-105-51-227,-1 1-1,-1 1 1,-1 1-1,0 0 1,25 36-1,-22-26-6598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24575,'1538'0'-1365,"-1498"0"-5461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4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24575,'1060'0'-1365,"-1021"0"-5461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4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24575,'7'0'0,"8"0"0,15 0 0,8 0 0,11 0 0,-3-6 0,-3-2 0,11 0 0,2-5 0,-1-1 0,9 3 0,6 3 0,4 2 0,10 3 0,2 2 0,1 1 0,-9 0 0,-18 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4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24575,'6'0'0,"29"0"0,26 0 0,30 0 0,18 0 0,17 0 0,0 0 0,-16 0 0,-20 0 0,-5 0 0,1 0 0,7 0 0,5 0 0,7 0 0,-3 0 0,-11 0 0,-16 0 0,-20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5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24575,'45'-8'0,"-13"0"0,207-23 0,389 0 0,-588 31 0,373 17 0,-292-8 34,75 10-1433,-141-9-5427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5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24575,'22'2'0,"-1"0"0,0 2 0,0 1 0,-1 0 0,1 2 0,20 9 0,62 17 0,304 76 0,-250-60 0,-110-32 0,1-2 0,58 11 0,8-7-1365,-66-8-5461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24575,'1079'0'0,"-1053"0"-682,49 7-1,-38 1-6143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5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1001 0 24575,'-2'1'0,"-1"0"0,1-1 0,-1 1 0,1 0 0,0 0 0,-1 1 0,1-1 0,0 0 0,0 1 0,0-1 0,0 1 0,-2 2 0,-12 8 0,-24 9 0,-1-2 0,-78 24 0,-94 13 0,-54-4 0,174-30 31,-59 17-1427,124-29-5430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2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24575,'2'14'0,"0"0"0,1 0 0,1 0 0,0 0 0,1-1 0,0 1 0,11 18 0,11 30 0,-27-61 0,45 152 0,-7-2 0,-1 2 0,-32-130-455,1 0 0,16 39 0,-7-29-6371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5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717 0 24575,'-13'2'0,"1"0"0,-1 0 0,1 1 0,0 1 0,0 0 0,-19 10 0,-14 4 0,-220 56 0,213-57-341,0-1 0,-2-3-1,-58 6 1,80-16-6485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5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1393 0 24575,'-14'1'0,"0"1"0,1 0 0,-1 1 0,0 0 0,-18 8 0,-24 5 0,-298 41 0,-3 0 0,305-45 0,14-5 0,0 1 0,0 3 0,1 1 0,-53 24 0,37-8 0,-99 35 0,125-50-1365,36-10-5461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1098 0 24575,'-912'0'0,"884"2"-184,0 1 0,1 1-1,-30 8 1,44-9-444,-19 4-6198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4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43 358 24575,'0'6'0,"0"-1"0,0 1 0,0 0 0,1-1 0,0 1 0,0-1 0,0 0 0,1 1 0,0-1 0,2 6 0,-2-8 0,1 0 0,-1-1 0,0 1 0,1 0 0,0-1 0,0 0 0,0 0 0,0 0 0,0 0 0,0 0 0,0 0 0,1-1 0,-1 1 0,1-1 0,-1 0 0,6 1 0,7 1 0,-1-1 0,0 0 0,1-1 0,-1-1 0,1 0 0,-1-1 0,0-1 0,1 0 0,-1-1 0,0-1 0,0 0 0,27-12 0,-34 13 0,0-1 0,0 0 0,0 0 0,-1-1 0,0 0 0,0 0 0,0-1 0,-1 0 0,0 0 0,0 0 0,0-1 0,-1 0 0,0 0 0,0 0 0,-1-1 0,0 0 0,0 0 0,0 0 0,-1 0 0,-1 0 0,1-1 0,-2 1 0,1-1 0,0-11 0,-2 17 0,0 0 0,0-1 0,0 1 0,-1 0 0,1 0 0,-1-1 0,0 1 0,0 0 0,0 0 0,0 0 0,-1 0 0,1 0 0,-1 0 0,0 0 0,1 0 0,-1 1 0,-1-1 0,-3-3 0,1 2 0,0 1 0,0-1 0,0 1 0,-1 0 0,1 0 0,-1 1 0,0 0 0,1 0 0,-10-2 0,-8 1 0,0 0 0,0 1 0,0 1 0,-27 3 0,33-1 0,0 1 0,1 1 0,-1 0 0,1 1 0,-30 12 0,39-13 0,1-1 0,-1 2 0,1-1 0,0 1 0,0 0 0,1 0 0,-1 0 0,1 1 0,0 0 0,0 0 0,0 0 0,1 1 0,0-1 0,0 1 0,0 0 0,-3 10 0,5-13 0,2 1 0,-1 0 0,0 0 0,1 0 0,-1-1 0,1 1 0,0 0 0,1 0 0,-1 0 0,1 0 0,-1-1 0,1 1 0,0 0 0,1-1 0,-1 1 0,1 0 0,-1-1 0,1 0 0,0 1 0,0-1 0,0 0 0,1 0 0,-1 0 0,1 0 0,0-1 0,0 1 0,0-1 0,0 1 0,0-1 0,6 3 0,3 3 0,1-1 0,0-1 0,1 0 0,-1 0 0,1-1 0,0-1 0,15 3 0,-16-5 0,1-1 0,-1 0 0,1-1 0,-1 0 0,1-1 0,-1-1 0,1 0 0,-1 0 0,16-6 0,-22 5 0,1 0 0,0 0 0,-1 0 0,0-1 0,0 0 0,0 0 0,0-1 0,-1 0 0,0 0 0,0-1 0,0 0 0,-1 0 0,1 0 0,-2 0 0,1-1 0,5-10 0,-9 15 0,0 0 0,0 0 0,0 0 0,0 0 0,0 0 0,0 0 0,-1-1 0,1 1 0,-1 0 0,0 0 0,0 0 0,0-1 0,0 1 0,0 0 0,0 0 0,0-1 0,-1 1 0,1 0 0,-1 0 0,0 0 0,0 0 0,0 0 0,-1-3 0,0 3 0,0-1 0,-1 1 0,1 0 0,-1-1 0,0 1 0,0 0 0,1 1 0,-1-1 0,0 1 0,-1-1 0,1 1 0,0 0 0,-6-1 0,-4-1 0,1 1 0,-1 1 0,0 0 0,0 0 0,0 2 0,1 0 0,-15 2 0,11 1 0,0 0 0,1 1 0,-1 1 0,-21 11 0,32-14 0,0 0 0,0 1 0,0-1 0,0 1 0,1 0 0,-9 9 0,12-11 0,-1 0 0,1-1 0,0 1 0,0 0 0,0 0 0,0 1 0,0-1 0,0 0 0,0 0 0,1 0 0,-1 0 0,1 1 0,0-1 0,0 0 0,0 0 0,0 1 0,0-1 0,1 4 0,0-3 0,0 0 0,0 0 0,1-1 0,-1 1 0,1 0 0,0-1 0,-1 1 0,1-1 0,1 1 0,-1-1 0,0 0 0,0 0 0,1 0 0,-1 0 0,1-1 0,0 1 0,-1 0 0,1-1 0,0 0 0,6 2 0,64 15 0,-67-17 0,19 3 0,0 0 0,1-2 0,-1 0 0,1-2 0,-1-1 0,0-1 0,40-8 0,-63 9 0,0 1 0,0-1 0,0 1 0,0-1 0,0 0 0,0 0 0,0 0 0,-1 0 0,1 0 0,0-1 0,-1 1 0,1 0 0,1-3 0,-3 4 0,0-1 0,1 1 0,-1-1 0,0 1 0,0-1 0,0 1 0,0-1 0,0 1 0,0-1 0,1 1 0,-1-1 0,0 0 0,-1 1 0,1-1 0,0 1 0,0-1 0,0 1 0,0-1 0,0 1 0,0-1 0,-1 1 0,1-1 0,0 1 0,0-1 0,-1 1 0,1-1 0,0 1 0,-1-1 0,1 1 0,-1-1 0,-3-1 0,1-1 0,-1 1 0,1 0 0,-1 0 0,0 0 0,0 0 0,0 1 0,0 0 0,0-1 0,0 2 0,-7-2 0,-4 1 0,-1 1 0,1 0 0,-1 2 0,0 0 0,1 0 0,-30 10 0,9-1 0,-55 27 0,43-8 0,48-30 0,-1 0 0,0 1 0,1-1 0,-1 0 0,1 1 0,-1-1 0,0 1 0,1-1 0,-1 0 0,1 1 0,-1-1 0,1 1 0,-1 0 0,1-1 0,0 1 0,-1-1 0,1 1 0,0 0 0,-1-1 0,1 1 0,0 0 0,0-1 0,0 1 0,-1 0 0,1-1 0,0 1 0,0 0 0,0 0 0,0-1 0,0 1 0,0 0 0,1-1 0,-1 1 0,0 0 0,0-1 0,0 1 0,1 0 0,-1-1 0,0 1 0,1 0 0,-1-1 0,0 1 0,1-1 0,-1 1 0,1-1 0,-1 1 0,1-1 0,-1 1 0,1-1 0,-1 1 0,1-1 0,0 0 0,-1 1 0,1-1 0,0 0 0,-1 1 0,1-1 0,0 0 0,-1 0 0,1 0 0,0 0 0,-1 0 0,1 1 0,0-1 0,0 0 0,-1-1 0,2 1 0,19 3 0,1-2 0,0-1 0,0 0 0,0-1 0,-1-2 0,1 0 0,0-2 0,-1 0 0,0-1 0,21-9 0,-37 13 0,1-1 0,0 0 0,-1 0 0,0 0 0,1 0 0,4-5 0,-9 7 0,-1 1 0,1-1 0,-1 1 0,1-1 0,-1 1 0,1-1 0,-1 1 0,0-1 0,1 1 0,-1-1 0,0 1 0,0-1 0,1 1 0,-1-1 0,0 1 0,0-1 0,0 0 0,0 1 0,0-1 0,0 0 0,0 1 0,0-1 0,0 1 0,0-1 0,0 0 0,0 0 0,-1 0 0,0-1 0,0 1 0,0 0 0,-1 0 0,1 0 0,0 0 0,0 1 0,-1-1 0,1 0 0,0 0 0,-1 1 0,1-1 0,-1 1 0,1-1 0,-1 1 0,-1-1 0,-37-6 0,0 1 0,0 2 0,-1 2 0,-47 3 0,36-1 0,34 0 0,14-1 0,0 0 0,0 1 0,0 0 0,-1 0 0,1 0 0,0 0 0,0 1 0,0 0 0,0 0 0,-1 0 0,1 0 0,0 0 0,-5 4 0,9-5 0,0 0 0,0 1 0,0-1 0,0 0 0,0 1 0,0-1 0,0 0 0,0 1 0,0-1 0,1 0 0,-1 1 0,0-1 0,0 0 0,0 1 0,0-1 0,0 0 0,1 1 0,-1-1 0,0 0 0,0 0 0,1 1 0,-1-1 0,0 0 0,0 0 0,1 1 0,-1-1 0,0 0 0,1 0 0,-1 0 0,0 0 0,1 0 0,-1 1 0,0-1 0,1 0 0,-1 0 0,0 0 0,1 0 0,-1 0 0,0 0 0,1 0 0,15 5 0,0-1 0,0-1 0,1 0 0,23 0 0,16 4 0,-60-8 0,1 0 0,-1 0 0,1 0 0,-1-1 0,1 1 0,0-1 0,-1 0 0,1 0 0,0 0 0,0 0 0,0 0 0,0-1 0,1 1 0,-1-1 0,1 0 0,-1 0 0,1 0 0,-3-6 0,-1-3 0,-1 0 0,1 1 0,-2-1 0,0 1 0,-14-15 0,19 24 0,1 0 0,0 0 0,0 0 0,-1 0 0,1 1 0,-1-1 0,0 1 0,1-1 0,-1 1 0,0 0 0,0 0 0,0 0 0,0 1 0,1-1 0,-1 1 0,0 0 0,0-1 0,0 1 0,0 0 0,0 1 0,0-1 0,0 1 0,0-1 0,0 1 0,0 0 0,0 0 0,0 0 0,1 0 0,-1 1 0,0-1 0,-3 3 0,-7 9 0,19-3 0,7 8 0,-12-16 0,0 0 0,0 0 0,0-1 0,0 1 0,0 0 0,0 0 0,1-1 0,-1 1 0,1-1 0,-1 1 0,1-1 0,0 0 0,-1 1 0,1-1 0,0 0 0,0 0 0,0 0 0,0-1 0,0 1 0,0 0 0,2 0 0,-2-1 0,-1 0 0,0-1 0,0 1 0,1 0 0,-1 0 0,0-1 0,0 1 0,0-1 0,0 1 0,0-1 0,1 1 0,-1-1 0,0 0 0,0 1 0,0-1 0,-1 0 0,1 0 0,0 0 0,0 0 0,0 0 0,-1 0 0,1 0 0,0 0 0,-1 0 0,1 0 0,-1 0 0,1 0 0,-1 0 0,1-1 0,-1 1 0,0 0 0,0 0 0,0 0 0,0-1 0,0 1 0,0-2 0,-1-11 0,-4 25 0,1 1 0,11-23 0,-4 2 0,-2 6 0,-1 1 0,1-1 0,0 1 0,0-1 0,1 1 0,-1 0 0,0-1 0,1 1 0,-1 0 0,1 0 0,0 0 0,0 0 0,-1 0 0,1 1 0,1-1 0,-1 0 0,0 1 0,0 0 0,0-1 0,1 1 0,2-1 0,2-1 0,-1 0 0,0 0 0,1-1 0,-1 0 0,-1 0 0,1-1 0,-1 1 0,7-8 0,9-8 0,-20 20 0,-1 0 0,0 0 0,1 0 0,-1-1 0,0 1 0,1 0 0,-1 0 0,0 0 0,1 0 0,-1 0 0,0 0 0,1 0 0,-1 0 0,1 0 0,-1 0 0,0 0 0,1 0 0,-1 0 0,0 0 0,1 0 0,-1 0 0,0 0 0,1 0 0,-1 0 0,0 1 0,1-1 0,-1 0 0,0 0 0,1 0 0,-1 1 0,0-1 0,1 0 0,-1 0 0,0 1 0,0-1 0,1 0 0,-1 1 0,0-1 0,0 0 0,0 0 0,0 1 0,1-1 0,-1 1 0,0-1 0,0 0 0,0 1 0,0-1 0,0 0 0,0 1 0,0 0 0,7 27 0,-4-16 0,-2-11 0,0 1 0,0-1 0,0 1 0,0-1 0,0 1 0,0-1 0,1 0 0,-1 0 0,1 0 0,-1 0 0,1 0 0,-1 0 0,1 0 0,-1 0 0,1-1 0,0 1 0,0 0 0,1-1 0,0 1 0,0 0 0,-1 0 0,1 0 0,-1 0 0,1 1 0,-1-1 0,0 1 0,1-1 0,2 4 0,-4-4 0,0 0 0,-1-1 0,1 1 0,0 0 0,0-1 0,0 1 0,-1-1 0,1 1 0,0-1 0,0 1 0,0-1 0,0 0 0,0 1 0,0-1 0,0 0 0,0 0 0,0 0 0,0 0 0,0 0 0,0 0 0,0 0 0,0 0 0,0 0 0,0 0 0,0-1 0,0 1 0,-1 0 0,1-1 0,0 1 0,0 0 0,0-1 0,0 1 0,0-1 0,-1 0 0,1 1 0,0-1 0,0 0 0,-1 1 0,1-1 0,0 0 0,-1 0 0,1 1 0,0-3 0,24-40 0,-22 37 0,0-1 0,-1 0 0,1-1 0,-2 1 0,1 0 0,-1 0 0,0-1 0,-1 1 0,1-1 0,-1 1 0,-1 0 0,0-1 0,0 1 0,0-1 0,-1 1 0,0 0 0,0 0 0,-1 0 0,0 0 0,0 1 0,-1-1 0,1 1 0,-2-1 0,1 1 0,-1 1 0,1-1 0,-2 0 0,1 1 0,0 0 0,-1 1 0,0-1 0,0 1 0,-1 0 0,1 1 0,-13-6 0,11 5 0,1 1 0,-1 0 0,0 0 0,0 1 0,0-1 0,0 2 0,-1-1 0,1 1 0,0 1 0,-1 0 0,1 0 0,0 0 0,-10 2 0,12 0 0,1-1 0,0 1 0,0 0 0,-1 0 0,2 1 0,-1-1 0,0 1 0,0 0 0,1 0 0,0 1 0,-1 0 0,1-1 0,1 1 0,-1 0 0,1 1 0,-1-1 0,1 1 0,0-1 0,1 1 0,-1 0 0,-1 6 0,-9 22 0,-18 69 0,28-86 0,0 0 0,1 0 0,0 0 0,2 1 0,0-1 0,3 28 0,-2-39 0,0-1 0,1 1 0,-1 0 0,1 0 0,0-1 0,0 1 0,0-1 0,1 0 0,-1 1 0,1-1 0,0 0 0,0-1 0,1 1 0,6 5 0,-3-4 0,0 0 0,0-1 0,0 1 0,1-2 0,0 1 0,-1-1 0,1-1 0,10 3 0,13 1 0,1-2 0,0-2 0,53-1 0,-57-1 0,12 1 0,57-3 0,-89 2 0,-1-1 0,0 0 0,1-1 0,-1 0 0,0 0 0,0 0 0,0-1 0,0 0 0,-1 0 0,7-5 0,-9 5 0,-1-1 0,0 1 0,0-1 0,0 0 0,-1 0 0,1 0 0,-1 0 0,0 0 0,0-1 0,0 1 0,-1 0 0,0-1 0,1 1 0,-2-1 0,1 0 0,0 1 0,-1-1 0,0 0 0,0 0 0,-1 1 0,1-1 0,-1 0 0,-1-6 0,0 3 0,0 0 0,0-1 0,-1 1 0,0 0 0,0 0 0,-1 1 0,0-1 0,0 1 0,-1 0 0,0 0 0,0 0 0,-7-7 0,9 12-57,0-1 0,-1 1 1,1 0-1,-1 0 0,0 0 0,0 0 0,1 1 0,-1-1 0,0 1 0,0 0 0,0 0 1,-1 0-1,1 1 0,0 0 0,0-1 0,0 2 0,0-1 0,-1 0 0,1 1 1,0 0-1,0 0 0,0 0 0,-7 3 0,-22 11-6769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4:0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16.5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0,'7'0,"14"0,18 0,7 0,10 0,1 0,-2 0,-4 0,-5 0,-3 0,3 0,8 0,7 0,-1 0,-3 0,-12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19.7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1 143,'0'6,"13"3,10-1,15-2,7-1,8-2,3-2,10 0,-6-8,-6-1,0-1,-9-4,-13-7,-4-6,-7-6,-2-3,-3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21.5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0 204,'16'-1,"0"-2,-1 0,1-1,-1-1,0 0,0-1,28-15,12-4,154-44,-134 46,-42 15,2 1,-1 2,1 2,0 1,48 3,48-3,-94-3,-4-3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23.1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0 115,'7'0,"8"0,8 0,7-7,4-2,10-5,3-1,1 2,4 3,14-2,1-1,-4 3,0 3,-10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24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0 115,'7'0,"14"-7,17-8,8-1,4 1,-2 4,5 3,0-3,-3 0,-4 3,-3 2,-2 2,-8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2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24575,'3'1'0,"0"-1"0,0 1 0,-1 0 0,1 0 0,0 0 0,-1 0 0,1 0 0,-1 0 0,1 1 0,-1-1 0,0 1 0,0 0 0,0 0 0,0 0 0,3 4 0,29 37 0,-26-32 0,198 254 0,-162-211 0,-3 2 0,49 88 0,-19-6 0,-32-75-1365,-23-33-5461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42.9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1,'7'0,"8"0,21 0,24 0,14 0,2 6,-7 2,-8 0,-7-1,-2-2,5-3,12 0,6-2,11 1,3-2,-8 1,-10 0,-17-1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46.3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40,'13'0,"24"0,18 0,19 0,10 0,4 0,-7 0,-11 0,-17-7,2-1,-3 0,-2 1,-5 3,-3 1,-8 1,-11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56.37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0,'13'0,"17"0,16 0,14 0,2 0,-2 0,-5 0,1 0,3 0,12 0,13 0,11 0,9 0,-7 0,-19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58.43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0,'43'22,"0"-2,2-2,0-3,1-1,64 11,-85-19,-1 0,0 1,0 1,0 2,-1 0,-1 1,0 2,0 0,-2 1,1 1,-2 1,29 30,-25-25,-3-5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4:59.71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1,'7'0,"14"0,24 0,23 0,13 0,5 0,2 0,-8 0,-18 6,-13 3,-8-1,-12 5,-3 0,-7 5,0 5,-3 5,-4-1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04.10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756 40,'-7'0,"-8"-7,-8-1,-13 0,-7 1,-9 3,-9 1,0 1,-2 2,2 0,6 0,-2 7,4 2,-3-1,-4-1,8-3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06.57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797 16,'-6'0,"-9"0,-15 0,-21 0,-9 0,-7 0,-5 0,4 0,6 0,8 0,-7 0,-11 0,-1 0,12-7,17-1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11.34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1,'-18'0,"-1"0,0 2,1 0,-1 1,1 1,-29 9,45-12,0-1,1 1,-1-1,1 1,-1 0,1 0,-1 0,1 0,-1 0,1 0,0 0,-1 0,1 0,0 1,-1 1,1-2,1-1,0 1,0 0,0-1,0 1,0-1,0 1,1-1,-1 1,0 0,0-1,0 1,0-1,1 1,-1-1,0 1,1-1,-1 1,0-1,1 1,-1-1,0 1,1-1,-1 0,1 1,-1-1,1 0,0 1,5 2,0 0,0 0,1-1,-1 1,1-2,9 3,128 15,160 2,-254-19,104 16,-133-15,23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13.03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0,'839'0,"-808"0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14.17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1,'19'0,"32"0,27 0,20 0,12 0,-6 0,-8 0,-14 0,-7 0,8 6,4 3,0 6,-3 0,-8-3,-18-2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29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24575,'18'2'0,"-1"1"0,0 0 0,0 1 0,0 1 0,-1 1 0,29 14 0,-4-3 0,233 76-11,0 0 95,-209-67-563,-1 2-1,66 42 1,-99-51-6347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15.25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0,'938'0,"-900"0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16.03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0,'7'0,"8"0,8 0,7 0,5 0,9 0,3 0,1 0,-2 0,5 0,-7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17.92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78,'0'-12,"20"-5,18 1,24 3,12 4,2 3,-7 3,-8 2,-21 1,-31 0,-15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23.80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1,'13'0,"10"0,9 0,-3 6,2 3,8 5,9 8,4-1,0-3,9-5,15 1,20-1,-1 4,-9-2,-13-3,-25-3,-22 3,-14-1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28.292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0,'898'0,"-853"0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29.64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1,'7'0,"14"0,11 0,6 0,-4 6,-7 9,-8 9,-8 5,-12 6,-5-4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31.30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39,'6'-6,"9"-2,15 0,21 1,28 2,27 3,14 0,-7 1,-16 1,-11 1,-2-1,-2 0,-8 1,-23-1,-21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33.51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1 336,'8'-6,"0"1,0 0,1 0,-1 1,1 0,0 1,1-1,13-2,25-9,30-19,161-61,-154 60,-64 25,1 1,36-12,190-44,-205 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34.59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0 152,'7'0,"8"-7,15-1,14-7,8 0,0 2,5-3,5 1,5-3,4 1,3 4,2 4,-13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35.57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79,'9'-8,"0"1,0 0,1 0,0 1,0 0,1 0,0 1,0 1,0 0,0 0,1 1,19-2,11 1,-1 1,53 4,-41 0,519 2,-520-3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3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24575,'1142'0'-1365,"-1110"0"-5461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36.40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1 118,'12'-6,"12"-2,14-7,6-7,10 1,1 3,-1 6,-5 3,-3 5,-3 2,-3 2,-1 0,-8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42.45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1,'1402'0,"-1363"0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45.91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0,'1290'0,"-1208"0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46.84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0 133,'0'-6,"13"-10,17-7,11 0,10 4,3 5,-1 5,-3-3,-10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56.326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1 117,'7'0,"8"0,14 0,10 0,22-6,22-3,15-5,11-2,12-3,5 1,-5 4,-18 4,-20 4,-17 2,-14 3,-8 1,-7 1,-8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57.129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79,'13'-7,"17"-1,22 0,23 2,17-6,19 1,10 1,4 3,-7 2,-16 2,-27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57.83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40,'13'-7,"24"-1,24 0,22 2,22 1,20 2,13 2,10 0,-14 1,-24 0,-29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58.532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80,'0'-7,"13"-1,17-7,17 0,12 2,4 4,3 2,-2 4,0 1,-5 2,2 0,9 1,5-1,10 1,-3-1,-16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5:59.254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0 155,'0'-7,"13"-1,11 0,13-5,15 0,16 1,11 4,4-4,14 1,16 2,9-5,-5 1,-1 3,-9 2,-3 3,-12 3,-16 0,-20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0.04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1 147,'6'0,"9"0,21-7,11-1,10-7,8 0,13 2,-1 4,7-4,0 1,7 2,-6 4,-12-5,-11 0,-9 1,-15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3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24575,'0'797'-1365,"0"-764"-5461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0.667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0 118,'6'0,"9"0,22 0,29-7,23-2,16-5,9-2,12-3,-10 1,-18 3,-19 5,-17 4,-18 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1.47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1,'7'0,"14"0,17 0,22 0,13 0,13 0,6 0,-8 0,-4 0,-9 0,-11 0,-9 0,-6 0,-5 0,-9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2.17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79,'6'0,"22"-7,25-2,23 1,24-5,15 0,7 2,-11 3,-17 2,-19 4,-16 0,-11 2,-7 0,-5 1,-7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4.552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72,'7'0,"15"-6,35-9,35-2,20 2,-2 4,-19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5.244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0 144,'13'-7,"24"-8,24-8,16 0,7 3,2 6,6 4,6 5,0 3,3 2,-4 0,2 1,-10 0,-1 0,-2-6,-9-3,-12 0,-17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5.934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0,'13'0,"24"0,31 0,29 0,19 0,8 0,9 0,1 0,-15 0,-29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7.04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24,'13'0,"24"0,18 0,19 0,9-7,-1-1,-16-1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8.39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9 60,'-7'0,"5"0,9 0,16 0,24 0,23 0,19-6,13-2,10 0,-3-5,-12-1,-23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9.196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0 154,'7'0,"8"-6,15-2,1-7,4 0,7 2,3-3,1 1,-7-3,-5 2,6 3,1 4,2 3,5 3,2 2,-2 2,-9-1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09.86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1 159,'16'-1,"0"0,1-2,15-4,22-3,390-43,-388 45,0-2,59-21,-77 21,10 0,0 3,1 2,0 2,86 6,-55-1,-23 0,-58-2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24575,'3'50'0,"2"-1"0,2 0 0,16 58 0,-10-55 0,-3 1 0,6 75 0,-16-117 0,-2 292 0,-20-192-1365,16-79-5461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13.34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1,'13'0,"17"0,24 0,7 0,14 0,14 0,3 0,7 0,-8 0,-12 0,-21 6,-25 3,-26 0,-13-3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14.364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84,'13'-1,"0"-1,0-1,0 0,0 0,-1-1,0-1,13-6,41-14,-14 15,0 2,1 3,0 2,87 6,-39-1,309 0,-329-2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15.95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0,'13'0,"17"0,23 0,21 0,6 0,-6 0,-8 0,-9 0,-15 7,-13 8,-6 1,-1-1,3-4,4-3,3-3,-4-3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5.03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1,'1278'0,"-1219"0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5.88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39,'251'-17,"-57"1,484 11,-396 6,-249-1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6.82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1 190,'6'0,"9"0,8-13,7-4,10-6,0-5,-2 2,-6-2,-9-1,-9 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7.47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0,'7'0,"8"0,8 0,14 0,12 0,6 0,5 0,-1 0,9 6,0 3,-13-1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8.0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74,'6'0,"22"0,38-6,27-2,11 0,7 1,10-4,5-1,-14 2,-19 3,-25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8.5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1,'6'0,"9"0,15 0,15 0,25 0,27 0,17 0,-12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9.3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38,'6'0,"16"0,23-6,23-2,19 0,9 1,6 3,5 1,-14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3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24575,'0'6'0,"6"9"0,3 8 0,-1 7 0,6 4 0,-1 4 0,-2 1 0,-3 0 0,-3 1 0,-2-1 0,-2 0 0,-1 0 0,-6-1 0,-3 0 0,0-6-8191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39.97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39,'6'-6,"22"-3,13 1,11 2,11 1,7 2,17 2,14 0,9 1,-2 1,-13-1,-22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40.5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24,'6'0,"9"0,8 0,7 0,5 0,8-7,5-1,-7-1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7T08:46:41.0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80,'7'0,"14"-6,18-9,7-2,4 2,5 4,0 3,3 4,-1 1,-4 3,-11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08:43:4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24575,'8'1'0,"-1"0"0,1 0 0,0 0 0,0 1 0,-1 1 0,0-1 0,1 1 0,-1 0 0,10 6 0,62 45 0,-57-38 0,70 53 0,75 53 0,-146-109-83,135 98 297,-141-98-401,1 1 0,-2 1 0,0 0 0,-1 1 0,0 1 0,-1 0 0,10 21 0,-10-15-6639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614BA-9CDB-30D2-E535-4EA60FB66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24BCEF-2C46-4427-2BEA-0E3DA549D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29D13C-5C02-0CCA-B931-3DFE3EE0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1689BD-97DA-98C6-A2D4-394B2EB7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B24289-0E21-5BB9-C831-730BB65D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39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A7CA6-94F3-75EF-7E16-31AB3CDB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63F1C4-E7AB-E855-4947-5FD4007A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64E5D4-A3FC-DBF5-6AC0-B339E2D5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A883A-5E24-9832-86C5-28DB06DF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A3A11D-978D-4F44-AD49-725121EA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5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C1932A-4DDA-7C07-74D6-6D9279F9C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349265-29B8-64B3-DC77-0522221C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87FED2-DB9F-732F-4B64-8C9F403A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9808BE-09A6-0FA2-D817-C68872BC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D41F0B-A771-C029-6BB8-4BD62C9B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9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ECEA3-3B72-2794-ECF1-FA234303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EC7F2-4627-CE44-A8FE-664F2B7C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DAD61C-EF5B-8869-CD5C-E7602D74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37087D-C9EF-D5E5-4D6C-B69E4036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866368-A580-8083-498B-41F4EDDF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9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58C03-5951-2372-E7C5-61843182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E3BA51-6C65-75DE-7F12-87C52B17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4CE536-24D0-90B9-2000-BD00AAE0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A0055F-BDF3-9584-A72A-1410D966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9EBF87-1349-4190-A953-272DC9F4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6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A6526-B40F-AE96-E76E-60A0EBD4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AF7D9-11AD-51D4-5480-48B0CC30F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208E27-15A3-0E06-C256-5FD81D6E3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D345E5-0644-E633-33F4-68AB6FE5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173A2B-30C4-7735-C71C-5BCC157D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3CBC95-C727-449D-DB72-DAF2CFFB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66711-4363-089A-CCFB-1B0CCF78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D8E0F-47D9-20A0-4AC4-C3657185E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2A6834-89BA-3A72-9592-FAC2A085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8DFD7C-BFDC-3D10-204C-6F72E5454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AFA082-BD72-3923-C04D-BEF11C2F4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5CEC7A-2A26-4748-EFBF-68C3EDCA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DB82EDF-5D2E-8F97-704A-148A8DF3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59AC0F-65D5-7AB2-2B2D-E566910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64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25655-F1F8-EF59-A31A-140A1B37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AA7E73-573C-AEE1-4923-CDBF4514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114834-5FA0-31ED-C503-DABE921C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5C5AD5-D4A4-59F1-B9DC-1D14AF6D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01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C5991B-5961-3C89-0F66-DF07E997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A08E12-B0B8-EA83-E393-0B7296DC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A98961-5FAA-8033-B90B-A2C34193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67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29116-3C89-D6AB-B829-9A6B4442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1E15FC-3E0A-5531-CA3D-77AF4817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6338CC-E447-7BBF-4991-FB9F83D2A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5188CA-123D-E61D-269E-36654ADD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FDD191-CB9D-7073-B473-C0D5EE5A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0E2E87-9755-5B16-33A9-5C872B04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101DC-CB8E-DBA5-6F6A-152FFE17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07FE6A-C061-C4EE-32D8-525AAA58F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C7A6D3-FA01-957B-6498-34ED3CDE1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CA7D5B-2B2D-4AA8-BFC0-CF1B013D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ED4F2E-D7C1-9BC6-A572-9FD9ED10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95835E-1D2F-B177-9798-F433E32C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74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7680C4-A145-AC87-4409-FB9DF70E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1B002F-A296-D65D-E820-E65C8E4C3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EAC341-1E35-1A43-9F8B-1F4DB0BBF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AD22-4AD0-4AC0-8EAD-42959782D1CC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326DC4-4E42-092D-3618-A3F519C8A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51AF0-A72E-B068-329B-CFD79B743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EBAC-6A40-469F-82F0-88A36B4B5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25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7.png"/><Relationship Id="rId63" Type="http://schemas.openxmlformats.org/officeDocument/2006/relationships/customXml" Target="../ink/ink31.xml"/><Relationship Id="rId84" Type="http://schemas.openxmlformats.org/officeDocument/2006/relationships/image" Target="../media/image48.png"/><Relationship Id="rId138" Type="http://schemas.openxmlformats.org/officeDocument/2006/relationships/image" Target="../media/image75.png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22.png"/><Relationship Id="rId53" Type="http://schemas.openxmlformats.org/officeDocument/2006/relationships/customXml" Target="../ink/ink26.xml"/><Relationship Id="rId74" Type="http://schemas.openxmlformats.org/officeDocument/2006/relationships/image" Target="../media/image43.png"/><Relationship Id="rId128" Type="http://schemas.openxmlformats.org/officeDocument/2006/relationships/image" Target="../media/image70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6.png"/><Relationship Id="rId22" Type="http://schemas.openxmlformats.org/officeDocument/2006/relationships/image" Target="../media/image17.png"/><Relationship Id="rId43" Type="http://schemas.openxmlformats.org/officeDocument/2006/relationships/customXml" Target="../ink/ink21.xml"/><Relationship Id="rId64" Type="http://schemas.openxmlformats.org/officeDocument/2006/relationships/image" Target="../media/image38.png"/><Relationship Id="rId118" Type="http://schemas.openxmlformats.org/officeDocument/2006/relationships/image" Target="../media/image65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81.png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5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60.png"/><Relationship Id="rId124" Type="http://schemas.openxmlformats.org/officeDocument/2006/relationships/image" Target="../media/image68.png"/><Relationship Id="rId129" Type="http://schemas.openxmlformats.org/officeDocument/2006/relationships/customXml" Target="../ink/ink64.xml"/><Relationship Id="rId54" Type="http://schemas.openxmlformats.org/officeDocument/2006/relationships/image" Target="../media/image33.png"/><Relationship Id="rId70" Type="http://schemas.openxmlformats.org/officeDocument/2006/relationships/image" Target="../media/image41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54.png"/><Relationship Id="rId140" Type="http://schemas.openxmlformats.org/officeDocument/2006/relationships/image" Target="../media/image76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23" Type="http://schemas.openxmlformats.org/officeDocument/2006/relationships/customXml" Target="../ink/ink11.xml"/><Relationship Id="rId28" Type="http://schemas.openxmlformats.org/officeDocument/2006/relationships/image" Target="../media/image20.png"/><Relationship Id="rId49" Type="http://schemas.openxmlformats.org/officeDocument/2006/relationships/customXml" Target="../ink/ink24.xml"/><Relationship Id="rId114" Type="http://schemas.openxmlformats.org/officeDocument/2006/relationships/image" Target="../media/image63.png"/><Relationship Id="rId119" Type="http://schemas.openxmlformats.org/officeDocument/2006/relationships/customXml" Target="../ink/ink59.xml"/><Relationship Id="rId44" Type="http://schemas.openxmlformats.org/officeDocument/2006/relationships/image" Target="../media/image28.png"/><Relationship Id="rId60" Type="http://schemas.openxmlformats.org/officeDocument/2006/relationships/image" Target="../media/image36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9.png"/><Relationship Id="rId130" Type="http://schemas.openxmlformats.org/officeDocument/2006/relationships/image" Target="../media/image71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84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3.png"/><Relationship Id="rId50" Type="http://schemas.openxmlformats.org/officeDocument/2006/relationships/image" Target="../media/image31.png"/><Relationship Id="rId55" Type="http://schemas.openxmlformats.org/officeDocument/2006/relationships/customXml" Target="../ink/ink27.xml"/><Relationship Id="rId76" Type="http://schemas.openxmlformats.org/officeDocument/2006/relationships/image" Target="../media/image44.png"/><Relationship Id="rId97" Type="http://schemas.openxmlformats.org/officeDocument/2006/relationships/customXml" Target="../ink/ink48.xml"/><Relationship Id="rId104" Type="http://schemas.openxmlformats.org/officeDocument/2006/relationships/image" Target="../media/image58.png"/><Relationship Id="rId120" Type="http://schemas.openxmlformats.org/officeDocument/2006/relationships/image" Target="../media/image66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9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2.png"/><Relationship Id="rId162" Type="http://schemas.openxmlformats.org/officeDocument/2006/relationships/image" Target="../media/image87.png"/><Relationship Id="rId2" Type="http://schemas.openxmlformats.org/officeDocument/2006/relationships/image" Target="../media/image9.png"/><Relationship Id="rId29" Type="http://schemas.openxmlformats.org/officeDocument/2006/relationships/customXml" Target="../ink/ink14.xml"/><Relationship Id="rId24" Type="http://schemas.openxmlformats.org/officeDocument/2006/relationships/image" Target="../media/image18.png"/><Relationship Id="rId40" Type="http://schemas.openxmlformats.org/officeDocument/2006/relationships/image" Target="../media/image26.png"/><Relationship Id="rId45" Type="http://schemas.openxmlformats.org/officeDocument/2006/relationships/customXml" Target="../ink/ink22.xml"/><Relationship Id="rId66" Type="http://schemas.openxmlformats.org/officeDocument/2006/relationships/image" Target="../media/image39.png"/><Relationship Id="rId87" Type="http://schemas.openxmlformats.org/officeDocument/2006/relationships/customXml" Target="../ink/ink43.xml"/><Relationship Id="rId110" Type="http://schemas.openxmlformats.org/officeDocument/2006/relationships/image" Target="../media/image61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74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7.png"/><Relationship Id="rId152" Type="http://schemas.openxmlformats.org/officeDocument/2006/relationships/image" Target="../media/image82.png"/><Relationship Id="rId19" Type="http://schemas.openxmlformats.org/officeDocument/2006/relationships/customXml" Target="../ink/ink9.xml"/><Relationship Id="rId14" Type="http://schemas.openxmlformats.org/officeDocument/2006/relationships/image" Target="../media/image13.png"/><Relationship Id="rId30" Type="http://schemas.openxmlformats.org/officeDocument/2006/relationships/image" Target="../media/image21.png"/><Relationship Id="rId35" Type="http://schemas.openxmlformats.org/officeDocument/2006/relationships/customXml" Target="../ink/ink17.xml"/><Relationship Id="rId56" Type="http://schemas.openxmlformats.org/officeDocument/2006/relationships/image" Target="../media/image34.png"/><Relationship Id="rId77" Type="http://schemas.openxmlformats.org/officeDocument/2006/relationships/customXml" Target="../ink/ink38.xml"/><Relationship Id="rId100" Type="http://schemas.openxmlformats.org/officeDocument/2006/relationships/image" Target="../media/image56.png"/><Relationship Id="rId105" Type="http://schemas.openxmlformats.org/officeDocument/2006/relationships/customXml" Target="../ink/ink52.xml"/><Relationship Id="rId126" Type="http://schemas.openxmlformats.org/officeDocument/2006/relationships/image" Target="../media/image69.png"/><Relationship Id="rId147" Type="http://schemas.openxmlformats.org/officeDocument/2006/relationships/customXml" Target="../ink/ink73.xml"/><Relationship Id="rId8" Type="http://schemas.openxmlformats.org/officeDocument/2006/relationships/image" Target="../media/image10.png"/><Relationship Id="rId51" Type="http://schemas.openxmlformats.org/officeDocument/2006/relationships/customXml" Target="../ink/ink25.xml"/><Relationship Id="rId72" Type="http://schemas.openxmlformats.org/officeDocument/2006/relationships/image" Target="../media/image42.png"/><Relationship Id="rId93" Type="http://schemas.openxmlformats.org/officeDocument/2006/relationships/customXml" Target="../ink/ink46.xml"/><Relationship Id="rId98" Type="http://schemas.openxmlformats.org/officeDocument/2006/relationships/image" Target="../media/image55.png"/><Relationship Id="rId121" Type="http://schemas.openxmlformats.org/officeDocument/2006/relationships/customXml" Target="../ink/ink60.xml"/><Relationship Id="rId142" Type="http://schemas.openxmlformats.org/officeDocument/2006/relationships/image" Target="../media/image77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9.png"/><Relationship Id="rId67" Type="http://schemas.openxmlformats.org/officeDocument/2006/relationships/customXml" Target="../ink/ink33.xml"/><Relationship Id="rId116" Type="http://schemas.openxmlformats.org/officeDocument/2006/relationships/image" Target="../media/image64.png"/><Relationship Id="rId137" Type="http://schemas.openxmlformats.org/officeDocument/2006/relationships/customXml" Target="../ink/ink68.xml"/><Relationship Id="rId158" Type="http://schemas.openxmlformats.org/officeDocument/2006/relationships/image" Target="../media/image85.png"/><Relationship Id="rId20" Type="http://schemas.openxmlformats.org/officeDocument/2006/relationships/image" Target="../media/image16.png"/><Relationship Id="rId41" Type="http://schemas.openxmlformats.org/officeDocument/2006/relationships/customXml" Target="../ink/ink20.xml"/><Relationship Id="rId62" Type="http://schemas.openxmlformats.org/officeDocument/2006/relationships/image" Target="../media/image37.png"/><Relationship Id="rId83" Type="http://schemas.openxmlformats.org/officeDocument/2006/relationships/customXml" Target="../ink/ink41.xml"/><Relationship Id="rId88" Type="http://schemas.openxmlformats.org/officeDocument/2006/relationships/image" Target="../media/image50.png"/><Relationship Id="rId111" Type="http://schemas.openxmlformats.org/officeDocument/2006/relationships/customXml" Target="../ink/ink55.xml"/><Relationship Id="rId132" Type="http://schemas.openxmlformats.org/officeDocument/2006/relationships/image" Target="../media/image72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24.png"/><Relationship Id="rId57" Type="http://schemas.openxmlformats.org/officeDocument/2006/relationships/customXml" Target="../ink/ink28.xml"/><Relationship Id="rId106" Type="http://schemas.openxmlformats.org/officeDocument/2006/relationships/image" Target="../media/image59.png"/><Relationship Id="rId127" Type="http://schemas.openxmlformats.org/officeDocument/2006/relationships/customXml" Target="../ink/ink63.xml"/><Relationship Id="rId10" Type="http://schemas.openxmlformats.org/officeDocument/2006/relationships/image" Target="../media/image11.png"/><Relationship Id="rId31" Type="http://schemas.openxmlformats.org/officeDocument/2006/relationships/customXml" Target="../ink/ink15.xml"/><Relationship Id="rId52" Type="http://schemas.openxmlformats.org/officeDocument/2006/relationships/image" Target="../media/image32.png"/><Relationship Id="rId73" Type="http://schemas.openxmlformats.org/officeDocument/2006/relationships/customXml" Target="../ink/ink36.xml"/><Relationship Id="rId78" Type="http://schemas.openxmlformats.org/officeDocument/2006/relationships/image" Target="../media/image45.png"/><Relationship Id="rId94" Type="http://schemas.openxmlformats.org/officeDocument/2006/relationships/image" Target="../media/image53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7.png"/><Relationship Id="rId143" Type="http://schemas.openxmlformats.org/officeDocument/2006/relationships/customXml" Target="../ink/ink71.xml"/><Relationship Id="rId148" Type="http://schemas.openxmlformats.org/officeDocument/2006/relationships/image" Target="../media/image80.png"/><Relationship Id="rId164" Type="http://schemas.openxmlformats.org/officeDocument/2006/relationships/image" Target="../media/image88.png"/><Relationship Id="rId4" Type="http://schemas.openxmlformats.org/officeDocument/2006/relationships/image" Target="../media/image810.png"/><Relationship Id="rId9" Type="http://schemas.openxmlformats.org/officeDocument/2006/relationships/customXml" Target="../ink/ink4.xml"/><Relationship Id="rId26" Type="http://schemas.openxmlformats.org/officeDocument/2006/relationships/image" Target="../media/image19.png"/><Relationship Id="rId47" Type="http://schemas.openxmlformats.org/officeDocument/2006/relationships/customXml" Target="../ink/ink23.xml"/><Relationship Id="rId68" Type="http://schemas.openxmlformats.org/officeDocument/2006/relationships/image" Target="../media/image40.png"/><Relationship Id="rId89" Type="http://schemas.openxmlformats.org/officeDocument/2006/relationships/customXml" Target="../ink/ink44.xml"/><Relationship Id="rId112" Type="http://schemas.openxmlformats.org/officeDocument/2006/relationships/image" Target="../media/image62.png"/><Relationship Id="rId133" Type="http://schemas.openxmlformats.org/officeDocument/2006/relationships/customXml" Target="../ink/ink66.xml"/><Relationship Id="rId154" Type="http://schemas.openxmlformats.org/officeDocument/2006/relationships/image" Target="../media/image83.png"/><Relationship Id="rId16" Type="http://schemas.openxmlformats.org/officeDocument/2006/relationships/image" Target="../media/image14.png"/><Relationship Id="rId37" Type="http://schemas.openxmlformats.org/officeDocument/2006/relationships/customXml" Target="../ink/ink18.xml"/><Relationship Id="rId58" Type="http://schemas.openxmlformats.org/officeDocument/2006/relationships/image" Target="../media/image35.png"/><Relationship Id="rId79" Type="http://schemas.openxmlformats.org/officeDocument/2006/relationships/customXml" Target="../ink/ink39.xml"/><Relationship Id="rId102" Type="http://schemas.openxmlformats.org/officeDocument/2006/relationships/image" Target="../media/image57.png"/><Relationship Id="rId123" Type="http://schemas.openxmlformats.org/officeDocument/2006/relationships/customXml" Target="../ink/ink61.xml"/><Relationship Id="rId144" Type="http://schemas.openxmlformats.org/officeDocument/2006/relationships/image" Target="../media/image78.png"/><Relationship Id="rId90" Type="http://schemas.openxmlformats.org/officeDocument/2006/relationships/image" Target="../media/image51.png"/><Relationship Id="rId165" Type="http://schemas.openxmlformats.org/officeDocument/2006/relationships/customXml" Target="../ink/ink82.xml"/><Relationship Id="rId27" Type="http://schemas.openxmlformats.org/officeDocument/2006/relationships/customXml" Target="../ink/ink13.xml"/><Relationship Id="rId48" Type="http://schemas.openxmlformats.org/officeDocument/2006/relationships/image" Target="../media/image30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3.png"/><Relationship Id="rId80" Type="http://schemas.openxmlformats.org/officeDocument/2006/relationships/image" Target="../media/image46.png"/><Relationship Id="rId155" Type="http://schemas.openxmlformats.org/officeDocument/2006/relationships/customXml" Target="../ink/ink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tatico, Prodotto di carta, carta&#10;&#10;Descrizione generata automaticamente">
            <a:extLst>
              <a:ext uri="{FF2B5EF4-FFF2-40B4-BE49-F238E27FC236}">
                <a16:creationId xmlns:a16="http://schemas.microsoft.com/office/drawing/2014/main" id="{39CFF941-F663-232E-6FF0-DBB0D508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23950"/>
            <a:ext cx="8128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6CEA322-F4FC-7DE1-B156-2936520C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85825"/>
            <a:ext cx="7620000" cy="50863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5E7369-2F88-FD5E-FAD8-A8D6578FB34E}"/>
              </a:ext>
            </a:extLst>
          </p:cNvPr>
          <p:cNvSpPr txBox="1"/>
          <p:nvPr/>
        </p:nvSpPr>
        <p:spPr>
          <a:xfrm>
            <a:off x="368490" y="272955"/>
            <a:ext cx="477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L’attività delle mappe………. Dalla scuola al     territorio …….dal territorio al cammino</a:t>
            </a:r>
          </a:p>
        </p:txBody>
      </p:sp>
    </p:spTree>
    <p:extLst>
      <p:ext uri="{BB962C8B-B14F-4D97-AF65-F5344CB8AC3E}">
        <p14:creationId xmlns:p14="http://schemas.microsoft.com/office/powerpoint/2010/main" val="236488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6B687C-383D-85C5-A870-4AF1B43D6DA9}"/>
              </a:ext>
            </a:extLst>
          </p:cNvPr>
          <p:cNvSpPr txBox="1"/>
          <p:nvPr/>
        </p:nvSpPr>
        <p:spPr>
          <a:xfrm>
            <a:off x="1255594" y="900752"/>
            <a:ext cx="880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mappa del tesoro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7513C6-93DA-8503-B37D-43B29D92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3" y="2182985"/>
            <a:ext cx="3848669" cy="29605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139342-44A6-6D4F-5775-3F573A38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36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3DDE7-6770-7DB1-DEFA-15197C40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Motricità e musica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BA5B59-2499-DF63-9418-E0044DC7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Danze popolari</a:t>
            </a:r>
          </a:p>
          <a:p>
            <a:r>
              <a:rPr lang="it-IT" dirty="0"/>
              <a:t>Percorsi con ritmo</a:t>
            </a:r>
          </a:p>
          <a:p>
            <a:r>
              <a:rPr lang="it-IT" dirty="0"/>
              <a:t>Ascolta e muovi</a:t>
            </a:r>
          </a:p>
          <a:p>
            <a:r>
              <a:rPr lang="it-IT" dirty="0"/>
              <a:t>Mantieni un ritmo</a:t>
            </a:r>
          </a:p>
          <a:p>
            <a:r>
              <a:rPr lang="it-IT" dirty="0"/>
              <a:t>Forte e piano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A5A6DF-2F77-BEC9-FCE7-DC9393234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727" y="1433015"/>
            <a:ext cx="5646073" cy="39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2B236-8D90-97C1-DD6A-9A229A5A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Percorsi: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4712AA-471D-B51D-BD6E-8B884BCF58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Esercizi motori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id="{58A57622-8E28-D953-F299-DC993AFCF7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5158200"/>
              </p:ext>
            </p:extLst>
          </p:nvPr>
        </p:nvGraphicFramePr>
        <p:xfrm>
          <a:off x="5813945" y="968992"/>
          <a:ext cx="6223379" cy="552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5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2CFEB3-7E1E-54F6-DA71-DCBED33C97DE}"/>
              </a:ext>
            </a:extLst>
          </p:cNvPr>
          <p:cNvSpPr txBox="1"/>
          <p:nvPr/>
        </p:nvSpPr>
        <p:spPr>
          <a:xfrm>
            <a:off x="491320" y="191070"/>
            <a:ext cx="4917388" cy="6165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                                  BIBLIOGRAFIA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Difficoltà</a:t>
            </a:r>
            <a:r>
              <a:rPr lang="en-US" dirty="0"/>
              <a:t> </a:t>
            </a:r>
            <a:r>
              <a:rPr lang="en-US" dirty="0" err="1"/>
              <a:t>motorie</a:t>
            </a:r>
            <a:r>
              <a:rPr lang="en-US" dirty="0"/>
              <a:t> e visuo-</a:t>
            </a:r>
            <a:r>
              <a:rPr lang="en-US" dirty="0" err="1"/>
              <a:t>spaziali</a:t>
            </a:r>
            <a:r>
              <a:rPr lang="en-US" dirty="0"/>
              <a:t> a </a:t>
            </a:r>
            <a:r>
              <a:rPr lang="en-US" dirty="0" err="1"/>
              <a:t>scuola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efficaci</a:t>
            </a:r>
            <a:r>
              <a:rPr lang="en-US" dirty="0"/>
              <a:t> per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insegnanti</a:t>
            </a:r>
            <a:r>
              <a:rPr lang="en-US" dirty="0"/>
              <a:t>           ed. Erickson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Sabbadini</a:t>
            </a:r>
            <a:r>
              <a:rPr lang="en-US" dirty="0"/>
              <a:t> G, </a:t>
            </a:r>
            <a:r>
              <a:rPr lang="en-US" dirty="0" err="1"/>
              <a:t>Sabbadini</a:t>
            </a:r>
            <a:r>
              <a:rPr lang="en-US" dirty="0"/>
              <a:t> L (1995), La </a:t>
            </a:r>
            <a:r>
              <a:rPr lang="en-US" dirty="0" err="1"/>
              <a:t>disprassia</a:t>
            </a:r>
            <a:r>
              <a:rPr lang="en-US" dirty="0"/>
              <a:t> in </a:t>
            </a:r>
            <a:r>
              <a:rPr lang="en-US" dirty="0" err="1"/>
              <a:t>età</a:t>
            </a:r>
            <a:r>
              <a:rPr lang="en-US" dirty="0"/>
              <a:t> </a:t>
            </a:r>
            <a:r>
              <a:rPr lang="en-US" dirty="0" err="1"/>
              <a:t>evolutiva</a:t>
            </a:r>
            <a:r>
              <a:rPr lang="en-US" dirty="0"/>
              <a:t>. In: </a:t>
            </a:r>
            <a:r>
              <a:rPr lang="en-US" dirty="0" err="1"/>
              <a:t>Sabbadini</a:t>
            </a:r>
            <a:r>
              <a:rPr lang="en-US" dirty="0"/>
              <a:t> G (</a:t>
            </a:r>
            <a:r>
              <a:rPr lang="en-US" dirty="0" err="1"/>
              <a:t>acura</a:t>
            </a:r>
            <a:r>
              <a:rPr lang="en-US" dirty="0"/>
              <a:t> di) </a:t>
            </a:r>
            <a:r>
              <a:rPr lang="en-US" dirty="0" err="1"/>
              <a:t>Manuale</a:t>
            </a:r>
            <a:r>
              <a:rPr lang="en-US" dirty="0"/>
              <a:t> di </a:t>
            </a:r>
            <a:r>
              <a:rPr lang="en-US" dirty="0" err="1"/>
              <a:t>Neuropsicologia</a:t>
            </a:r>
            <a:r>
              <a:rPr lang="en-US" dirty="0"/>
              <a:t> </a:t>
            </a:r>
            <a:r>
              <a:rPr lang="en-US" dirty="0" err="1"/>
              <a:t>dell’età</a:t>
            </a:r>
            <a:r>
              <a:rPr lang="en-US" dirty="0"/>
              <a:t> </a:t>
            </a:r>
            <a:r>
              <a:rPr lang="en-US" dirty="0" err="1"/>
              <a:t>evolutiva</a:t>
            </a:r>
            <a:r>
              <a:rPr lang="en-US" dirty="0"/>
              <a:t>. </a:t>
            </a:r>
            <a:r>
              <a:rPr lang="en-US" dirty="0" err="1"/>
              <a:t>Zanichelli</a:t>
            </a:r>
            <a:r>
              <a:rPr lang="en-US" dirty="0"/>
              <a:t>, Bologna.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Vendola</a:t>
            </a:r>
            <a:r>
              <a:rPr lang="en-US" dirty="0"/>
              <a:t> B. “</a:t>
            </a:r>
            <a:r>
              <a:rPr lang="en-US" dirty="0" err="1"/>
              <a:t>Motricità</a:t>
            </a:r>
            <a:r>
              <a:rPr lang="en-US" dirty="0"/>
              <a:t> e </a:t>
            </a:r>
            <a:r>
              <a:rPr lang="en-US" dirty="0" err="1"/>
              <a:t>Autismo</a:t>
            </a:r>
            <a:r>
              <a:rPr lang="en-US" dirty="0"/>
              <a:t>” in ”</a:t>
            </a:r>
            <a:r>
              <a:rPr lang="en-US" dirty="0" err="1"/>
              <a:t>Disprassie</a:t>
            </a:r>
            <a:r>
              <a:rPr lang="en-US" dirty="0"/>
              <a:t> e </a:t>
            </a:r>
            <a:r>
              <a:rPr lang="en-US" dirty="0" err="1"/>
              <a:t>Spettro</a:t>
            </a:r>
            <a:r>
              <a:rPr lang="en-US" dirty="0"/>
              <a:t> </a:t>
            </a:r>
            <a:r>
              <a:rPr lang="en-US" dirty="0" err="1"/>
              <a:t>Autistico</a:t>
            </a:r>
            <a:r>
              <a:rPr lang="en-US" dirty="0"/>
              <a:t>. </a:t>
            </a:r>
            <a:r>
              <a:rPr lang="en-US" dirty="0" err="1"/>
              <a:t>Atti</a:t>
            </a:r>
            <a:r>
              <a:rPr lang="en-US" dirty="0"/>
              <a:t> XI </a:t>
            </a:r>
            <a:r>
              <a:rPr lang="en-US" dirty="0" err="1"/>
              <a:t>Congresso</a:t>
            </a:r>
            <a:r>
              <a:rPr lang="en-US" dirty="0"/>
              <a:t> </a:t>
            </a:r>
            <a:r>
              <a:rPr lang="en-US" dirty="0" err="1"/>
              <a:t>Fiped</a:t>
            </a:r>
            <a:r>
              <a:rPr lang="en-US" dirty="0"/>
              <a:t>-  Roma”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neuroscientifici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training </a:t>
            </a:r>
            <a:r>
              <a:rPr lang="en-US" dirty="0" err="1"/>
              <a:t>cognitivi</a:t>
            </a:r>
            <a:r>
              <a:rPr lang="en-US" dirty="0"/>
              <a:t>. </a:t>
            </a:r>
            <a:r>
              <a:rPr lang="en-US" dirty="0" err="1"/>
              <a:t>Applicazioni</a:t>
            </a:r>
            <a:r>
              <a:rPr lang="en-US" dirty="0"/>
              <a:t> del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Benso</a:t>
            </a:r>
            <a:r>
              <a:rPr lang="en-US" dirty="0"/>
              <a:t>® in </a:t>
            </a:r>
            <a:r>
              <a:rPr lang="en-US" dirty="0" err="1"/>
              <a:t>clinica</a:t>
            </a:r>
            <a:r>
              <a:rPr lang="en-US" dirty="0"/>
              <a:t>, in </a:t>
            </a:r>
            <a:r>
              <a:rPr lang="en-US" dirty="0" err="1"/>
              <a:t>ambiti</a:t>
            </a:r>
            <a:r>
              <a:rPr lang="en-US" dirty="0"/>
              <a:t> </a:t>
            </a:r>
            <a:r>
              <a:rPr lang="en-US" dirty="0" err="1"/>
              <a:t>educativi</a:t>
            </a:r>
            <a:r>
              <a:rPr lang="en-US" dirty="0"/>
              <a:t>, </a:t>
            </a:r>
            <a:r>
              <a:rPr lang="en-US" dirty="0" err="1"/>
              <a:t>neuromotori</a:t>
            </a:r>
            <a:r>
              <a:rPr lang="en-US" dirty="0"/>
              <a:t>, </a:t>
            </a:r>
            <a:r>
              <a:rPr lang="en-US" dirty="0" err="1"/>
              <a:t>sportivi</a:t>
            </a:r>
            <a:r>
              <a:rPr lang="en-US" dirty="0"/>
              <a:t> e </a:t>
            </a:r>
            <a:r>
              <a:rPr lang="en-US" dirty="0" err="1"/>
              <a:t>artistici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di Francesco </a:t>
            </a:r>
            <a:r>
              <a:rPr lang="en-US" dirty="0" err="1"/>
              <a:t>Benso</a:t>
            </a:r>
            <a:r>
              <a:rPr lang="en-US" dirty="0"/>
              <a:t>, Eva </a:t>
            </a:r>
            <a:r>
              <a:rPr lang="en-US" dirty="0" err="1"/>
              <a:t>Benso</a:t>
            </a:r>
            <a:r>
              <a:rPr lang="en-US" dirty="0"/>
              <a:t>   ed. </a:t>
            </a:r>
            <a:r>
              <a:rPr lang="en-US" dirty="0" err="1"/>
              <a:t>Hogrefe</a:t>
            </a:r>
            <a:r>
              <a:rPr lang="en-US" dirty="0"/>
              <a:t> , 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5" name="Picture 4" descr="Biblioteca pubblica sfocata astratta con scaffali">
            <a:extLst>
              <a:ext uri="{FF2B5EF4-FFF2-40B4-BE49-F238E27FC236}">
                <a16:creationId xmlns:a16="http://schemas.microsoft.com/office/drawing/2014/main" id="{9103E5CB-4DFF-FFDE-25E4-217F05ACC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r="31469" b="-2"/>
          <a:stretch/>
        </p:blipFill>
        <p:spPr>
          <a:xfrm>
            <a:off x="6096000" y="0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asellaDiTesto 2">
            <a:extLst>
              <a:ext uri="{FF2B5EF4-FFF2-40B4-BE49-F238E27FC236}">
                <a16:creationId xmlns:a16="http://schemas.microsoft.com/office/drawing/2014/main" id="{E0B1DA91-7051-9FF5-127D-B2D395782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26935"/>
              </p:ext>
            </p:extLst>
          </p:nvPr>
        </p:nvGraphicFramePr>
        <p:xfrm>
          <a:off x="5588996" y="-204716"/>
          <a:ext cx="5941325" cy="65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D67BCAF6-03CB-6935-52B6-153BCA3DB9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930" r="-476"/>
          <a:stretch/>
        </p:blipFill>
        <p:spPr>
          <a:xfrm>
            <a:off x="246003" y="477672"/>
            <a:ext cx="4871908" cy="59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02D33C-4E49-4B07-507F-AC6183455D07}"/>
              </a:ext>
            </a:extLst>
          </p:cNvPr>
          <p:cNvSpPr txBox="1"/>
          <p:nvPr/>
        </p:nvSpPr>
        <p:spPr>
          <a:xfrm>
            <a:off x="573206" y="518616"/>
            <a:ext cx="6509982" cy="616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Tombola </a:t>
            </a:r>
            <a:r>
              <a:rPr lang="en-US" sz="2000" dirty="0" err="1"/>
              <a:t>delle</a:t>
            </a:r>
            <a:r>
              <a:rPr lang="en-US" sz="2000" dirty="0"/>
              <a:t> parti del </a:t>
            </a:r>
            <a:r>
              <a:rPr lang="en-US" sz="2000" dirty="0" err="1"/>
              <a:t>corpo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sulle</a:t>
            </a:r>
            <a:r>
              <a:rPr lang="en-US" sz="2000" dirty="0"/>
              <a:t> </a:t>
            </a:r>
            <a:r>
              <a:rPr lang="en-US" sz="2000" dirty="0" err="1"/>
              <a:t>emozioni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Simmetrie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due </a:t>
            </a:r>
            <a:r>
              <a:rPr lang="en-US" sz="2000" dirty="0" err="1"/>
              <a:t>emilati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Gioco </a:t>
            </a:r>
            <a:r>
              <a:rPr lang="en-US" sz="2000" dirty="0" err="1"/>
              <a:t>dell’oca</a:t>
            </a:r>
            <a:r>
              <a:rPr lang="en-US" sz="2000" dirty="0"/>
              <a:t> </a:t>
            </a:r>
            <a:r>
              <a:rPr lang="en-US" sz="2000" dirty="0" err="1"/>
              <a:t>dello</a:t>
            </a:r>
            <a:r>
              <a:rPr lang="en-US" sz="2000" dirty="0"/>
              <a:t> schema </a:t>
            </a:r>
            <a:r>
              <a:rPr lang="en-US" sz="2000" dirty="0" err="1"/>
              <a:t>corporeo</a:t>
            </a:r>
            <a:r>
              <a:rPr lang="en-US" sz="2000" dirty="0"/>
              <a:t>   e </a:t>
            </a:r>
            <a:r>
              <a:rPr lang="en-US" sz="2000" dirty="0" err="1"/>
              <a:t>delle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parti del </a:t>
            </a:r>
            <a:r>
              <a:rPr lang="en-US" sz="2000" dirty="0" err="1"/>
              <a:t>corpo</a:t>
            </a:r>
            <a:r>
              <a:rPr lang="en-US" sz="2000" dirty="0"/>
              <a:t> </a:t>
            </a:r>
            <a:r>
              <a:rPr lang="en-US" sz="2000" dirty="0" err="1"/>
              <a:t>posizioni</a:t>
            </a:r>
            <a:r>
              <a:rPr lang="en-US" sz="2000" dirty="0"/>
              <a:t>, </a:t>
            </a:r>
            <a:r>
              <a:rPr lang="en-US" sz="2000" dirty="0" err="1"/>
              <a:t>movimenti</a:t>
            </a:r>
            <a:r>
              <a:rPr lang="en-US" sz="2000" dirty="0"/>
              <a:t>, </a:t>
            </a:r>
            <a:r>
              <a:rPr lang="en-US" sz="2000" dirty="0" err="1"/>
              <a:t>percorsi</a:t>
            </a:r>
            <a:r>
              <a:rPr lang="en-US" sz="2000" dirty="0"/>
              <a:t> </a:t>
            </a:r>
            <a:r>
              <a:rPr lang="en-US" sz="2000" dirty="0" err="1"/>
              <a:t>nello</a:t>
            </a:r>
            <a:r>
              <a:rPr lang="en-US" sz="2000" dirty="0"/>
              <a:t> </a:t>
            </a:r>
            <a:r>
              <a:rPr lang="en-US" sz="2000" dirty="0" err="1"/>
              <a:t>spazio</a:t>
            </a:r>
            <a:r>
              <a:rPr lang="en-US" sz="2000" dirty="0"/>
              <a:t> </a:t>
            </a:r>
          </a:p>
        </p:txBody>
      </p:sp>
      <p:pic>
        <p:nvPicPr>
          <p:cNvPr id="5" name="Picture 4" descr="Gioco da tavolo colorato">
            <a:extLst>
              <a:ext uri="{FF2B5EF4-FFF2-40B4-BE49-F238E27FC236}">
                <a16:creationId xmlns:a16="http://schemas.microsoft.com/office/drawing/2014/main" id="{7E18EA0E-AA23-28D6-42E6-E3931C9DE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7" r="20026"/>
          <a:stretch/>
        </p:blipFill>
        <p:spPr>
          <a:xfrm>
            <a:off x="8522447" y="2084791"/>
            <a:ext cx="3215284" cy="3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AF23E-7E29-60C0-8BAE-BB89CBF1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4" y="457200"/>
            <a:ext cx="4608252" cy="1357952"/>
          </a:xfrm>
        </p:spPr>
        <p:txBody>
          <a:bodyPr>
            <a:normAutofit fontScale="90000"/>
          </a:bodyPr>
          <a:lstStyle/>
          <a:p>
            <a:r>
              <a:rPr lang="it-IT" dirty="0"/>
              <a:t>E ancora…..</a:t>
            </a:r>
            <a:br>
              <a:rPr lang="it-IT" dirty="0"/>
            </a:br>
            <a:r>
              <a:rPr lang="it-IT" dirty="0"/>
              <a:t>Su cosa sto lavorando?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3CF31-17EE-C199-718C-1FF83C5F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615" y="457201"/>
            <a:ext cx="6264773" cy="540385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Imitazione di gesti significativi e non e di espressioni </a:t>
            </a:r>
          </a:p>
          <a:p>
            <a:r>
              <a:rPr lang="it-IT" dirty="0"/>
              <a:t>Riconoscimento di ambienti</a:t>
            </a:r>
          </a:p>
          <a:p>
            <a:r>
              <a:rPr lang="it-IT" dirty="0"/>
              <a:t> Riconoscimento di posizioni di oggetti (trova il gioco) </a:t>
            </a:r>
          </a:p>
          <a:p>
            <a:r>
              <a:rPr lang="it-IT" dirty="0"/>
              <a:t>Rimettere a posto i giochi</a:t>
            </a:r>
          </a:p>
          <a:p>
            <a:r>
              <a:rPr lang="it-IT" dirty="0"/>
              <a:t> Ballo delle statue e tuffi</a:t>
            </a:r>
          </a:p>
          <a:p>
            <a:r>
              <a:rPr lang="it-IT" dirty="0"/>
              <a:t> Trova la strada</a:t>
            </a:r>
          </a:p>
          <a:p>
            <a:r>
              <a:rPr lang="it-IT" dirty="0"/>
              <a:t>Sequenze motorie («balletti»)</a:t>
            </a:r>
          </a:p>
          <a:p>
            <a:r>
              <a:rPr lang="it-IT" dirty="0"/>
              <a:t> Percorsi psicomotori: equilibrio per attenzione mantenuta </a:t>
            </a:r>
          </a:p>
          <a:p>
            <a:r>
              <a:rPr lang="it-IT" dirty="0"/>
              <a:t>Rispondere mentre esegue il percorso per attenzione selettiva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66714F-EB8A-9090-C0AB-04A06CF4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400" dirty="0"/>
              <a:t> Lateralità</a:t>
            </a:r>
          </a:p>
          <a:p>
            <a:r>
              <a:rPr lang="it-IT" sz="2400" dirty="0"/>
              <a:t> </a:t>
            </a:r>
            <a:r>
              <a:rPr lang="it-IT" sz="2400" dirty="0" err="1"/>
              <a:t>Bidirezionalità</a:t>
            </a:r>
            <a:endParaRPr lang="it-IT" sz="2400" dirty="0"/>
          </a:p>
          <a:p>
            <a:r>
              <a:rPr lang="it-IT" sz="2400" dirty="0"/>
              <a:t> Integrazione bilaterale</a:t>
            </a:r>
          </a:p>
          <a:p>
            <a:r>
              <a:rPr lang="it-IT" sz="2400" dirty="0"/>
              <a:t> Integrazione intra e intermodale</a:t>
            </a:r>
          </a:p>
          <a:p>
            <a:r>
              <a:rPr lang="it-IT" sz="2400" dirty="0"/>
              <a:t> Rappresentazione mentale</a:t>
            </a:r>
          </a:p>
          <a:p>
            <a:r>
              <a:rPr lang="it-IT" sz="2400" dirty="0"/>
              <a:t> Attenzione visiva e uditiva</a:t>
            </a:r>
          </a:p>
          <a:p>
            <a:r>
              <a:rPr lang="it-IT" sz="2400" dirty="0"/>
              <a:t>Memoria </a:t>
            </a:r>
          </a:p>
          <a:p>
            <a:r>
              <a:rPr lang="it-IT" sz="2400" dirty="0"/>
              <a:t> Controllo dell’impulsività</a:t>
            </a:r>
          </a:p>
          <a:p>
            <a:r>
              <a:rPr lang="it-IT" sz="2400" dirty="0"/>
              <a:t> Flessibilità e fluenza motoria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60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ncelleria, Prodotto di carta, Rettangolo&#10;&#10;Descrizione generata automaticamente">
            <a:extLst>
              <a:ext uri="{FF2B5EF4-FFF2-40B4-BE49-F238E27FC236}">
                <a16:creationId xmlns:a16="http://schemas.microsoft.com/office/drawing/2014/main" id="{D2C0E0EE-4B7E-8784-C6BC-7F8092FE3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63600"/>
            <a:ext cx="8128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bro, Rettangolo, Prodotti generali&#10;&#10;Descrizione generata automaticamente">
            <a:extLst>
              <a:ext uri="{FF2B5EF4-FFF2-40B4-BE49-F238E27FC236}">
                <a16:creationId xmlns:a16="http://schemas.microsoft.com/office/drawing/2014/main" id="{6A4D8F85-1C53-ADE1-733D-E5F5756AA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39800"/>
            <a:ext cx="8128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9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D816F6-6039-A660-DA66-824DF23F8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2" y="586854"/>
            <a:ext cx="11000776" cy="53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D047850-4B4E-FE66-141F-47685FE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999786"/>
            <a:ext cx="7697274" cy="48584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03885A-AFE4-CEAF-E51D-23730DCF7296}"/>
              </a:ext>
            </a:extLst>
          </p:cNvPr>
          <p:cNvSpPr txBox="1"/>
          <p:nvPr/>
        </p:nvSpPr>
        <p:spPr>
          <a:xfrm>
            <a:off x="4299045" y="6155140"/>
            <a:ext cx="502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 WWW.AUTISMOFIRENZE.ORG</a:t>
            </a:r>
          </a:p>
        </p:txBody>
      </p:sp>
    </p:spTree>
    <p:extLst>
      <p:ext uri="{BB962C8B-B14F-4D97-AF65-F5344CB8AC3E}">
        <p14:creationId xmlns:p14="http://schemas.microsoft.com/office/powerpoint/2010/main" val="205910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6B42C-8739-CEF7-5509-2DBDDE08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ARRICCHIAMO GLI ESEMPI DI MOTRICITA’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0DABFC5-9EC8-3019-7FEC-21AF257E4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5585" y="987425"/>
            <a:ext cx="6839803" cy="4873625"/>
          </a:xfrm>
        </p:spPr>
        <p:txBody>
          <a:bodyPr/>
          <a:lstStyle/>
          <a:p>
            <a:r>
              <a:rPr lang="it-IT" dirty="0"/>
              <a:t>Gioco dell’oca da pavimento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8D366-D63B-D438-80CC-635A8FB2C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In gruppo allargato</a:t>
            </a:r>
          </a:p>
          <a:p>
            <a:r>
              <a:rPr lang="it-IT" dirty="0"/>
              <a:t>In gruppo ristretto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0E0C2F-B19D-D545-ABC5-68B217B96166}"/>
              </a:ext>
            </a:extLst>
          </p:cNvPr>
          <p:cNvSpPr/>
          <p:nvPr/>
        </p:nvSpPr>
        <p:spPr>
          <a:xfrm rot="16200000">
            <a:off x="5677469" y="1596789"/>
            <a:ext cx="655092" cy="1801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9DD27A-CEA7-A7A3-7C9C-42D095C01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740">
            <a:off x="7313812" y="2169994"/>
            <a:ext cx="1816765" cy="664522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5F6193F-F7C4-7A16-6C36-2248F26C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6646">
            <a:off x="9389998" y="2715936"/>
            <a:ext cx="1816765" cy="6645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3BA6850-D8EB-BD59-F7B5-DA68C789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86538">
            <a:off x="4840638" y="5339006"/>
            <a:ext cx="1816765" cy="6645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43E3E8-454A-B197-48CB-E71D0403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6646">
            <a:off x="2531241" y="5777583"/>
            <a:ext cx="1816765" cy="66452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58F45F3-3D9F-B9F7-8482-33693EB4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33683">
            <a:off x="891050" y="4122050"/>
            <a:ext cx="1816765" cy="6645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D25011D-436C-A8F7-02A8-DDCC603A2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37246">
            <a:off x="2850706" y="2868336"/>
            <a:ext cx="1816765" cy="66452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0A90D7-712F-57A6-6881-66533C67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29225">
            <a:off x="10389400" y="4772096"/>
            <a:ext cx="1816765" cy="66452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977BACD-9291-B767-FC75-64290249B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6604">
            <a:off x="8441256" y="5130378"/>
            <a:ext cx="1816765" cy="66452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7C9D4E3-EC64-73C1-D5D5-CE18C273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3397">
            <a:off x="6525417" y="4400446"/>
            <a:ext cx="1816765" cy="66452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B3F890-FCE7-5273-5884-651297D87F8A}"/>
              </a:ext>
            </a:extLst>
          </p:cNvPr>
          <p:cNvSpPr txBox="1"/>
          <p:nvPr/>
        </p:nvSpPr>
        <p:spPr>
          <a:xfrm>
            <a:off x="5121778" y="3429000"/>
            <a:ext cx="368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penitenze le categorie e i disegni organizzati dai ragazzi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0DE8FA5-466E-BBA0-CCCF-1F3722408CD7}"/>
              </a:ext>
            </a:extLst>
          </p:cNvPr>
          <p:cNvSpPr/>
          <p:nvPr/>
        </p:nvSpPr>
        <p:spPr>
          <a:xfrm>
            <a:off x="11491415" y="3152633"/>
            <a:ext cx="327546" cy="3351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5D7C270A-6EF3-E090-16B3-019793A5E8B5}"/>
              </a:ext>
            </a:extLst>
          </p:cNvPr>
          <p:cNvSpPr/>
          <p:nvPr/>
        </p:nvSpPr>
        <p:spPr>
          <a:xfrm>
            <a:off x="11818961" y="4075331"/>
            <a:ext cx="327546" cy="3351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18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2C579-856B-9491-8EE3-BC1882A6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457200"/>
            <a:ext cx="4444479" cy="907576"/>
          </a:xfrm>
        </p:spPr>
        <p:txBody>
          <a:bodyPr>
            <a:normAutofit fontScale="90000"/>
          </a:bodyPr>
          <a:lstStyle/>
          <a:p>
            <a:r>
              <a:rPr lang="it-IT" dirty="0"/>
              <a:t>SU  COSA STO LAVORANDO?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8A02EE-20BC-E64A-A1CC-E6118AB6C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9230" y="-95534"/>
            <a:ext cx="5746158" cy="5854889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8" name="CasellaDiTesto 5">
            <a:extLst>
              <a:ext uri="{FF2B5EF4-FFF2-40B4-BE49-F238E27FC236}">
                <a16:creationId xmlns:a16="http://schemas.microsoft.com/office/drawing/2014/main" id="{E09B00FC-83F4-C91D-02B8-D4A478F6A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764740"/>
              </p:ext>
            </p:extLst>
          </p:nvPr>
        </p:nvGraphicFramePr>
        <p:xfrm>
          <a:off x="5459103" y="1214651"/>
          <a:ext cx="5893109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C3CF369-65D4-6C96-10C6-ED268CB13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46" y="1673434"/>
            <a:ext cx="1912156" cy="321037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AFEBA11-F740-572B-DC8C-A6975F3E1A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78" t="3869" r="-1" b="4922"/>
          <a:stretch/>
        </p:blipFill>
        <p:spPr>
          <a:xfrm rot="5400000">
            <a:off x="2173277" y="3449599"/>
            <a:ext cx="3437145" cy="22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3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B1D5BB-9F99-10E3-D7AE-8D5085431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08" b="24378"/>
          <a:stretch/>
        </p:blipFill>
        <p:spPr>
          <a:xfrm>
            <a:off x="2006221" y="0"/>
            <a:ext cx="8401235" cy="6741994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E80F5E1-727F-C114-7048-53EA879E714F}"/>
              </a:ext>
            </a:extLst>
          </p:cNvPr>
          <p:cNvCxnSpPr/>
          <p:nvPr/>
        </p:nvCxnSpPr>
        <p:spPr>
          <a:xfrm>
            <a:off x="4940490" y="1514901"/>
            <a:ext cx="0" cy="218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CB64B3A1-5E40-20AC-3D94-29C5F763C6D6}"/>
                  </a:ext>
                </a:extLst>
              </p14:cNvPr>
              <p14:cNvContentPartPr/>
              <p14:nvPr/>
            </p14:nvContentPartPr>
            <p14:xfrm>
              <a:off x="4953922" y="1569235"/>
              <a:ext cx="360" cy="2314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CB64B3A1-5E40-20AC-3D94-29C5F763C6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9602" y="1564915"/>
                <a:ext cx="9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E5F43DA8-0BCA-DD79-F042-808BEC789FEC}"/>
                  </a:ext>
                </a:extLst>
              </p14:cNvPr>
              <p14:cNvContentPartPr/>
              <p14:nvPr/>
            </p14:nvContentPartPr>
            <p14:xfrm>
              <a:off x="4394482" y="1706035"/>
              <a:ext cx="85320" cy="2847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E5F43DA8-0BCA-DD79-F042-808BEC789F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0162" y="1701715"/>
                <a:ext cx="939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77AA6FD2-E1C5-1C3F-68FA-8B2536BB2073}"/>
              </a:ext>
            </a:extLst>
          </p:cNvPr>
          <p:cNvGrpSpPr/>
          <p:nvPr/>
        </p:nvGrpSpPr>
        <p:grpSpPr>
          <a:xfrm>
            <a:off x="3466402" y="1951555"/>
            <a:ext cx="608760" cy="536040"/>
            <a:chOff x="3466402" y="1951555"/>
            <a:chExt cx="60876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BD7F2582-0AE2-F779-7ED9-1A52B8F00BF1}"/>
                    </a:ext>
                  </a:extLst>
                </p14:cNvPr>
                <p14:cNvContentPartPr/>
                <p14:nvPr/>
              </p14:nvContentPartPr>
              <p14:xfrm>
                <a:off x="3862042" y="1951555"/>
                <a:ext cx="213120" cy="29880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BD7F2582-0AE2-F779-7ED9-1A52B8F00B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57722" y="1947235"/>
                  <a:ext cx="221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E6AAC609-CA8C-8641-3079-A54248E42A3C}"/>
                    </a:ext>
                  </a:extLst>
                </p14:cNvPr>
                <p14:cNvContentPartPr/>
                <p14:nvPr/>
              </p14:nvContentPartPr>
              <p14:xfrm>
                <a:off x="3466402" y="2347195"/>
                <a:ext cx="369720" cy="14040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E6AAC609-CA8C-8641-3079-A54248E42A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62082" y="2342875"/>
                  <a:ext cx="37836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A23E722A-20C9-6D5D-BD70-D82B51D71F6D}"/>
                  </a:ext>
                </a:extLst>
              </p14:cNvPr>
              <p14:cNvContentPartPr/>
              <p14:nvPr/>
            </p14:nvContentPartPr>
            <p14:xfrm>
              <a:off x="3411682" y="2756515"/>
              <a:ext cx="4233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A23E722A-20C9-6D5D-BD70-D82B51D71F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7362" y="2752195"/>
                <a:ext cx="432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CD1B7368-24EF-AC58-02F6-61562CCE02DB}"/>
                  </a:ext>
                </a:extLst>
              </p14:cNvPr>
              <p14:cNvContentPartPr/>
              <p14:nvPr/>
            </p14:nvContentPartPr>
            <p14:xfrm>
              <a:off x="5459002" y="1528555"/>
              <a:ext cx="360" cy="29880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CD1B7368-24EF-AC58-02F6-61562CCE02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54682" y="1524235"/>
                <a:ext cx="90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6091174F-7AC7-5E93-B5E1-FAB74B579B6F}"/>
                  </a:ext>
                </a:extLst>
              </p14:cNvPr>
              <p14:cNvContentPartPr/>
              <p14:nvPr/>
            </p14:nvContentPartPr>
            <p14:xfrm>
              <a:off x="6987562" y="1541875"/>
              <a:ext cx="28080" cy="3405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6091174F-7AC7-5E93-B5E1-FAB74B579B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3242" y="1537555"/>
                <a:ext cx="367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6C5FC18F-AECB-9CFE-B5B5-A1A561FB2E8E}"/>
                  </a:ext>
                </a:extLst>
              </p14:cNvPr>
              <p14:cNvContentPartPr/>
              <p14:nvPr/>
            </p14:nvContentPartPr>
            <p14:xfrm>
              <a:off x="7615042" y="1610635"/>
              <a:ext cx="28800" cy="17640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6C5FC18F-AECB-9CFE-B5B5-A1A561FB2E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10722" y="1606315"/>
                <a:ext cx="374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C44BC7C2-E2CD-A424-AADD-B41F25A7C8EC}"/>
              </a:ext>
            </a:extLst>
          </p:cNvPr>
          <p:cNvGrpSpPr/>
          <p:nvPr/>
        </p:nvGrpSpPr>
        <p:grpSpPr>
          <a:xfrm>
            <a:off x="8707282" y="1992235"/>
            <a:ext cx="1171800" cy="478080"/>
            <a:chOff x="8707282" y="1992235"/>
            <a:chExt cx="11718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60DEF450-42C4-0C0D-0CFE-24B32CE8DF4D}"/>
                    </a:ext>
                  </a:extLst>
                </p14:cNvPr>
                <p14:cNvContentPartPr/>
                <p14:nvPr/>
              </p14:nvContentPartPr>
              <p14:xfrm>
                <a:off x="9607642" y="1992235"/>
                <a:ext cx="271440" cy="20880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60DEF450-42C4-0C0D-0CFE-24B32CE8DF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3322" y="1987915"/>
                  <a:ext cx="280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48011A55-F7F9-BF7E-C0E7-24D566436E7E}"/>
                    </a:ext>
                  </a:extLst>
                </p14:cNvPr>
                <p14:cNvContentPartPr/>
                <p14:nvPr/>
              </p14:nvContentPartPr>
              <p14:xfrm>
                <a:off x="9075562" y="2129035"/>
                <a:ext cx="278640" cy="19800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48011A55-F7F9-BF7E-C0E7-24D566436E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71242" y="2124715"/>
                  <a:ext cx="287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C832FC15-8557-45C5-6E1E-7F7B1EA685F0}"/>
                    </a:ext>
                  </a:extLst>
                </p14:cNvPr>
                <p14:cNvContentPartPr/>
                <p14:nvPr/>
              </p14:nvContentPartPr>
              <p14:xfrm>
                <a:off x="8707282" y="2292835"/>
                <a:ext cx="335520" cy="17748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C832FC15-8557-45C5-6E1E-7F7B1EA685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2962" y="2288515"/>
                  <a:ext cx="34416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06EFB5CE-4E05-4C14-9A55-9A34DCEAE830}"/>
                  </a:ext>
                </a:extLst>
              </p14:cNvPr>
              <p14:cNvContentPartPr/>
              <p14:nvPr/>
            </p14:nvContentPartPr>
            <p14:xfrm>
              <a:off x="8365642" y="2661115"/>
              <a:ext cx="56844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06EFB5CE-4E05-4C14-9A55-9A34DCEAE83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61322" y="2656795"/>
                <a:ext cx="5770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AF185D59-E4C1-DB28-B255-C6CBF17A87F7}"/>
                  </a:ext>
                </a:extLst>
              </p14:cNvPr>
              <p14:cNvContentPartPr/>
              <p14:nvPr/>
            </p14:nvContentPartPr>
            <p14:xfrm>
              <a:off x="8502442" y="3275635"/>
              <a:ext cx="39600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AF185D59-E4C1-DB28-B255-C6CBF17A87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98122" y="3271315"/>
                <a:ext cx="4046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E732931F-0E05-7472-94B0-BE060C38E04F}"/>
                  </a:ext>
                </a:extLst>
              </p14:cNvPr>
              <p14:cNvContentPartPr/>
              <p14:nvPr/>
            </p14:nvContentPartPr>
            <p14:xfrm>
              <a:off x="8625202" y="3683515"/>
              <a:ext cx="358920" cy="2880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E732931F-0E05-7472-94B0-BE060C38E0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20882" y="3679195"/>
                <a:ext cx="367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CFC9F71F-7425-569D-8342-3AF10C8E794F}"/>
                  </a:ext>
                </a:extLst>
              </p14:cNvPr>
              <p14:cNvContentPartPr/>
              <p14:nvPr/>
            </p14:nvContentPartPr>
            <p14:xfrm>
              <a:off x="8884402" y="4189675"/>
              <a:ext cx="556200" cy="3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CFC9F71F-7425-569D-8342-3AF10C8E794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80082" y="4185355"/>
                <a:ext cx="5648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5BFD6CBB-2ED8-9990-F79B-20073D07D861}"/>
                  </a:ext>
                </a:extLst>
              </p14:cNvPr>
              <p14:cNvContentPartPr/>
              <p14:nvPr/>
            </p14:nvContentPartPr>
            <p14:xfrm>
              <a:off x="8720602" y="4680355"/>
              <a:ext cx="637200" cy="2844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5BFD6CBB-2ED8-9990-F79B-20073D07D86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16282" y="4676035"/>
                <a:ext cx="645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C5830A95-32DB-2C39-B64C-D671B3294003}"/>
                  </a:ext>
                </a:extLst>
              </p14:cNvPr>
              <p14:cNvContentPartPr/>
              <p14:nvPr/>
            </p14:nvContentPartPr>
            <p14:xfrm>
              <a:off x="8393002" y="5021995"/>
              <a:ext cx="430920" cy="11556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C5830A95-32DB-2C39-B64C-D671B32940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88682" y="5017675"/>
                <a:ext cx="439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0BA9710-F553-9215-D70D-FC9B3083D22F}"/>
                  </a:ext>
                </a:extLst>
              </p14:cNvPr>
              <p14:cNvContentPartPr/>
              <p14:nvPr/>
            </p14:nvContentPartPr>
            <p14:xfrm>
              <a:off x="8147482" y="5363635"/>
              <a:ext cx="438480" cy="57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0BA9710-F553-9215-D70D-FC9B3083D22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143162" y="5359315"/>
                <a:ext cx="4471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C0D7A7B2-A4ED-3251-3D25-7E9C9B27F0EC}"/>
                  </a:ext>
                </a:extLst>
              </p14:cNvPr>
              <p14:cNvContentPartPr/>
              <p14:nvPr/>
            </p14:nvContentPartPr>
            <p14:xfrm>
              <a:off x="8224162" y="5786635"/>
              <a:ext cx="360360" cy="10548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C0D7A7B2-A4ED-3251-3D25-7E9C9B27F0E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19842" y="5782315"/>
                <a:ext cx="3690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AF69C723-D59B-C0D3-FCD3-007E91E19A91}"/>
                  </a:ext>
                </a:extLst>
              </p14:cNvPr>
              <p14:cNvContentPartPr/>
              <p14:nvPr/>
            </p14:nvContentPartPr>
            <p14:xfrm>
              <a:off x="8654002" y="6086875"/>
              <a:ext cx="258480" cy="6912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AF69C723-D59B-C0D3-FCD3-007E91E19A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49682" y="6082555"/>
                <a:ext cx="2671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o 28">
            <a:extLst>
              <a:ext uri="{FF2B5EF4-FFF2-40B4-BE49-F238E27FC236}">
                <a16:creationId xmlns:a16="http://schemas.microsoft.com/office/drawing/2014/main" id="{AFB096E0-658C-4336-0174-C18F8C0F9463}"/>
              </a:ext>
            </a:extLst>
          </p:cNvPr>
          <p:cNvGrpSpPr/>
          <p:nvPr/>
        </p:nvGrpSpPr>
        <p:grpSpPr>
          <a:xfrm>
            <a:off x="9051802" y="6277675"/>
            <a:ext cx="638280" cy="216000"/>
            <a:chOff x="9051802" y="6277675"/>
            <a:chExt cx="63828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73D41FC5-263D-DCA1-2C82-D7DFFB55B69A}"/>
                    </a:ext>
                  </a:extLst>
                </p14:cNvPr>
                <p14:cNvContentPartPr/>
                <p14:nvPr/>
              </p14:nvContentPartPr>
              <p14:xfrm>
                <a:off x="9051802" y="6277675"/>
                <a:ext cx="501840" cy="12420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73D41FC5-263D-DCA1-2C82-D7DFFB55B6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47482" y="6273355"/>
                  <a:ext cx="510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DE743A5A-23A1-6B86-335A-F0CBED23C2F7}"/>
                    </a:ext>
                  </a:extLst>
                </p14:cNvPr>
                <p14:cNvContentPartPr/>
                <p14:nvPr/>
              </p14:nvContentPartPr>
              <p14:xfrm>
                <a:off x="9294802" y="6482515"/>
                <a:ext cx="395280" cy="1116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DE743A5A-23A1-6B86-335A-F0CBED23C2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90482" y="6478195"/>
                  <a:ext cx="40392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E2F3B3EF-FFCF-218A-E7C3-9CDF3C67B1AF}"/>
                  </a:ext>
                </a:extLst>
              </p14:cNvPr>
              <p14:cNvContentPartPr/>
              <p14:nvPr/>
            </p14:nvContentPartPr>
            <p14:xfrm>
              <a:off x="8173402" y="5507635"/>
              <a:ext cx="210960" cy="18108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E2F3B3EF-FFCF-218A-E7C3-9CDF3C67B1A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69082" y="5503315"/>
                <a:ext cx="219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9F924CE9-C49D-B420-408B-002A7D583D81}"/>
                  </a:ext>
                </a:extLst>
              </p14:cNvPr>
              <p14:cNvContentPartPr/>
              <p14:nvPr/>
            </p14:nvContentPartPr>
            <p14:xfrm>
              <a:off x="4721722" y="1842115"/>
              <a:ext cx="360" cy="36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9F924CE9-C49D-B420-408B-002A7D583D8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17402" y="183779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21C33105-1BBF-10F5-BEC5-61DD0E79D5FE}"/>
                  </a:ext>
                </a:extLst>
              </p14:cNvPr>
              <p14:cNvContentPartPr/>
              <p14:nvPr/>
            </p14:nvContentPartPr>
            <p14:xfrm>
              <a:off x="5090362" y="1664635"/>
              <a:ext cx="268200" cy="36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21C33105-1BBF-10F5-BEC5-61DD0E79D5F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36362" y="1556635"/>
                <a:ext cx="375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AD4DDED8-481D-BC75-F8B5-1546D68291DB}"/>
                  </a:ext>
                </a:extLst>
              </p14:cNvPr>
              <p14:cNvContentPartPr/>
              <p14:nvPr/>
            </p14:nvContentPartPr>
            <p14:xfrm>
              <a:off x="4558282" y="1736635"/>
              <a:ext cx="224640" cy="6552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AD4DDED8-481D-BC75-F8B5-1546D68291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04642" y="1628995"/>
                <a:ext cx="3322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0491CFC-8FAA-1C67-E957-7B17AAF8192E}"/>
                  </a:ext>
                </a:extLst>
              </p14:cNvPr>
              <p14:cNvContentPartPr/>
              <p14:nvPr/>
            </p14:nvContentPartPr>
            <p14:xfrm>
              <a:off x="4094242" y="1918795"/>
              <a:ext cx="340560" cy="738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0491CFC-8FAA-1C67-E957-7B17AAF8192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40242" y="1810795"/>
                <a:ext cx="448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33CB7EDF-F5E2-A9DD-EB10-51B41A7F9CB8}"/>
                  </a:ext>
                </a:extLst>
              </p14:cNvPr>
              <p14:cNvContentPartPr/>
              <p14:nvPr/>
            </p14:nvContentPartPr>
            <p14:xfrm>
              <a:off x="3698602" y="2251795"/>
              <a:ext cx="220680" cy="4140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33CB7EDF-F5E2-A9DD-EB10-51B41A7F9CB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44602" y="2144155"/>
                <a:ext cx="3283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C687A7FE-FB8E-7134-6D04-64E00B7EB2DA}"/>
                  </a:ext>
                </a:extLst>
              </p14:cNvPr>
              <p14:cNvContentPartPr/>
              <p14:nvPr/>
            </p14:nvContentPartPr>
            <p14:xfrm>
              <a:off x="3603202" y="2592715"/>
              <a:ext cx="190440" cy="4140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C687A7FE-FB8E-7134-6D04-64E00B7EB2D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49202" y="2484715"/>
                <a:ext cx="298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5C6C19ED-7261-AC2E-275E-FF2CAE34A0CB}"/>
                  </a:ext>
                </a:extLst>
              </p14:cNvPr>
              <p14:cNvContentPartPr/>
              <p14:nvPr/>
            </p14:nvContentPartPr>
            <p14:xfrm>
              <a:off x="3944122" y="2961355"/>
              <a:ext cx="390960" cy="1440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5C6C19ED-7261-AC2E-275E-FF2CAE34A0C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90122" y="2853715"/>
                <a:ext cx="498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3CAD4A1A-ECF6-FF4E-F5AE-956A28BFCA3A}"/>
                  </a:ext>
                </a:extLst>
              </p14:cNvPr>
              <p14:cNvContentPartPr/>
              <p14:nvPr/>
            </p14:nvContentPartPr>
            <p14:xfrm>
              <a:off x="4844842" y="2919955"/>
              <a:ext cx="308520" cy="1440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3CAD4A1A-ECF6-FF4E-F5AE-956A28BFCA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90842" y="2812315"/>
                <a:ext cx="416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0849087E-506F-B298-756B-6270B042D069}"/>
                  </a:ext>
                </a:extLst>
              </p14:cNvPr>
              <p14:cNvContentPartPr/>
              <p14:nvPr/>
            </p14:nvContentPartPr>
            <p14:xfrm>
              <a:off x="9362122" y="2129035"/>
              <a:ext cx="3495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0849087E-506F-B298-756B-6270B042D06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08482" y="2021035"/>
                <a:ext cx="457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D698B78F-192B-419B-F1AC-8CEF9C7EFF88}"/>
                  </a:ext>
                </a:extLst>
              </p14:cNvPr>
              <p14:cNvContentPartPr/>
              <p14:nvPr/>
            </p14:nvContentPartPr>
            <p14:xfrm>
              <a:off x="8939122" y="2224435"/>
              <a:ext cx="249840" cy="11772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D698B78F-192B-419B-F1AC-8CEF9C7EFF8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85482" y="2116435"/>
                <a:ext cx="35748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BE3F866-9518-722D-36C2-A3612B8939AD}"/>
                  </a:ext>
                </a:extLst>
              </p14:cNvPr>
              <p14:cNvContentPartPr/>
              <p14:nvPr/>
            </p14:nvContentPartPr>
            <p14:xfrm>
              <a:off x="8652562" y="2483635"/>
              <a:ext cx="270000" cy="525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BE3F866-9518-722D-36C2-A3612B8939A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98562" y="2375995"/>
                <a:ext cx="3776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A71BEE0F-B691-3C56-9A0A-3BC2EAADED5F}"/>
                  </a:ext>
                </a:extLst>
              </p14:cNvPr>
              <p14:cNvContentPartPr/>
              <p14:nvPr/>
            </p14:nvContentPartPr>
            <p14:xfrm>
              <a:off x="8462482" y="2892595"/>
              <a:ext cx="272160" cy="1440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A71BEE0F-B691-3C56-9A0A-3BC2EAADED5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08842" y="2784955"/>
                <a:ext cx="379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D4141A34-945A-0AC2-54B3-DC7934513054}"/>
                  </a:ext>
                </a:extLst>
              </p14:cNvPr>
              <p14:cNvContentPartPr/>
              <p14:nvPr/>
            </p14:nvContentPartPr>
            <p14:xfrm>
              <a:off x="7765162" y="2928595"/>
              <a:ext cx="287280" cy="576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D4141A34-945A-0AC2-54B3-DC793451305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11522" y="2820955"/>
                <a:ext cx="394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1F734236-ED2B-4E73-7D25-AE07AACAA830}"/>
                  </a:ext>
                </a:extLst>
              </p14:cNvPr>
              <p14:cNvContentPartPr/>
              <p14:nvPr/>
            </p14:nvContentPartPr>
            <p14:xfrm>
              <a:off x="7290322" y="2851915"/>
              <a:ext cx="280800" cy="52200"/>
            </p14:xfrm>
          </p:contentPart>
        </mc:Choice>
        <mc:Fallback xmlns=""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1F734236-ED2B-4E73-7D25-AE07AACAA83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36322" y="2744275"/>
                <a:ext cx="3884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AFF19024-C4E3-CAA9-1DBB-AA8BFF90E9A6}"/>
                  </a:ext>
                </a:extLst>
              </p14:cNvPr>
              <p14:cNvContentPartPr/>
              <p14:nvPr/>
            </p14:nvContentPartPr>
            <p14:xfrm>
              <a:off x="5472322" y="3220915"/>
              <a:ext cx="313560" cy="360"/>
            </p14:xfrm>
          </p:contentPart>
        </mc:Choice>
        <mc:Fallback xmlns=""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AFF19024-C4E3-CAA9-1DBB-AA8BFF90E9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18682" y="3112915"/>
                <a:ext cx="421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86B02734-E21B-E201-6613-D4728A13D64F}"/>
                  </a:ext>
                </a:extLst>
              </p14:cNvPr>
              <p14:cNvContentPartPr/>
              <p14:nvPr/>
            </p14:nvContentPartPr>
            <p14:xfrm>
              <a:off x="5459002" y="3534475"/>
              <a:ext cx="428400" cy="2448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86B02734-E21B-E201-6613-D4728A13D64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05362" y="3426835"/>
                <a:ext cx="536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49AA1283-16F9-56FD-7910-08B3E1A212BC}"/>
                  </a:ext>
                </a:extLst>
              </p14:cNvPr>
              <p14:cNvContentPartPr/>
              <p14:nvPr/>
            </p14:nvContentPartPr>
            <p14:xfrm>
              <a:off x="5036002" y="3916795"/>
              <a:ext cx="352080" cy="36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49AA1283-16F9-56FD-7910-08B3E1A212B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982362" y="3808795"/>
                <a:ext cx="459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39D56AE2-6475-435C-FA32-C74B1F132D55}"/>
                  </a:ext>
                </a:extLst>
              </p14:cNvPr>
              <p14:cNvContentPartPr/>
              <p14:nvPr/>
            </p14:nvContentPartPr>
            <p14:xfrm>
              <a:off x="4462522" y="4094275"/>
              <a:ext cx="140400" cy="36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39D56AE2-6475-435C-FA32-C74B1F132D5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08522" y="3986275"/>
                <a:ext cx="248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ACEE45B9-62FE-32F0-24F7-CE250EE5520D}"/>
                  </a:ext>
                </a:extLst>
              </p14:cNvPr>
              <p14:cNvContentPartPr/>
              <p14:nvPr/>
            </p14:nvContentPartPr>
            <p14:xfrm>
              <a:off x="2524642" y="4079515"/>
              <a:ext cx="162000" cy="2844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ACEE45B9-62FE-32F0-24F7-CE250EE5520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70642" y="3971875"/>
                <a:ext cx="269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F1FEDB24-8C91-C7D3-6B50-1F5BD7AA6F19}"/>
                  </a:ext>
                </a:extLst>
              </p14:cNvPr>
              <p14:cNvContentPartPr/>
              <p14:nvPr/>
            </p14:nvContentPartPr>
            <p14:xfrm>
              <a:off x="7124002" y="1637635"/>
              <a:ext cx="321480" cy="7452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F1FEDB24-8C91-C7D3-6B50-1F5BD7AA6F1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70362" y="1529995"/>
                <a:ext cx="429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37888AE6-A63D-1BBB-CB61-CC2095D6D843}"/>
                  </a:ext>
                </a:extLst>
              </p14:cNvPr>
              <p14:cNvContentPartPr/>
              <p14:nvPr/>
            </p14:nvContentPartPr>
            <p14:xfrm>
              <a:off x="8365642" y="5213515"/>
              <a:ext cx="340200" cy="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37888AE6-A63D-1BBB-CB61-CC2095D6D84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12002" y="5105515"/>
                <a:ext cx="447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1629A640-1534-11B5-3C2A-AEA80E53FE27}"/>
                  </a:ext>
                </a:extLst>
              </p14:cNvPr>
              <p14:cNvContentPartPr/>
              <p14:nvPr/>
            </p14:nvContentPartPr>
            <p14:xfrm>
              <a:off x="8652562" y="3479755"/>
              <a:ext cx="68400" cy="5112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1629A640-1534-11B5-3C2A-AEA80E53FE2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598562" y="3372115"/>
                <a:ext cx="1760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9711767F-F91F-A8F5-9B9D-5FEF35E874F8}"/>
                  </a:ext>
                </a:extLst>
              </p14:cNvPr>
              <p14:cNvContentPartPr/>
              <p14:nvPr/>
            </p14:nvContentPartPr>
            <p14:xfrm>
              <a:off x="8857402" y="3998155"/>
              <a:ext cx="369000" cy="14400"/>
            </p14:xfrm>
          </p:contentPart>
        </mc:Choice>
        <mc:Fallback xmlns=""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9711767F-F91F-A8F5-9B9D-5FEF35E874F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803402" y="3890155"/>
                <a:ext cx="476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E127DAF8-9F2D-CBA4-490A-9770CC02B95A}"/>
                  </a:ext>
                </a:extLst>
              </p14:cNvPr>
              <p14:cNvContentPartPr/>
              <p14:nvPr/>
            </p14:nvContentPartPr>
            <p14:xfrm>
              <a:off x="8038042" y="5597635"/>
              <a:ext cx="336960" cy="120960"/>
            </p14:xfrm>
          </p:contentPart>
        </mc:Choice>
        <mc:Fallback xmlns=""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E127DAF8-9F2D-CBA4-490A-9770CC02B95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984402" y="5489995"/>
                <a:ext cx="4446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31FFAE9-6BC5-6C83-425C-6965769B12FA}"/>
                  </a:ext>
                </a:extLst>
              </p14:cNvPr>
              <p14:cNvContentPartPr/>
              <p14:nvPr/>
            </p14:nvContentPartPr>
            <p14:xfrm>
              <a:off x="8475082" y="5991475"/>
              <a:ext cx="241560" cy="5508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31FFAE9-6BC5-6C83-425C-6965769B12F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21082" y="5883475"/>
                <a:ext cx="3492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18956CFC-2C0A-B032-EA13-E8573C7A6212}"/>
                  </a:ext>
                </a:extLst>
              </p14:cNvPr>
              <p14:cNvContentPartPr/>
              <p14:nvPr/>
            </p14:nvContentPartPr>
            <p14:xfrm>
              <a:off x="8966482" y="6221875"/>
              <a:ext cx="363600" cy="2880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18956CFC-2C0A-B032-EA13-E8573C7A621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912842" y="6113875"/>
                <a:ext cx="4712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878D5973-7669-6B1F-3B2C-3C5D491DC0B3}"/>
                  </a:ext>
                </a:extLst>
              </p14:cNvPr>
              <p14:cNvContentPartPr/>
              <p14:nvPr/>
            </p14:nvContentPartPr>
            <p14:xfrm>
              <a:off x="9471562" y="6385315"/>
              <a:ext cx="190800" cy="4248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878D5973-7669-6B1F-3B2C-3C5D491DC0B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417922" y="6277675"/>
                <a:ext cx="2984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BC7166A8-0492-8FA5-FC9F-2AA8D6B93234}"/>
                  </a:ext>
                </a:extLst>
              </p14:cNvPr>
              <p14:cNvContentPartPr/>
              <p14:nvPr/>
            </p14:nvContentPartPr>
            <p14:xfrm>
              <a:off x="5390962" y="2961355"/>
              <a:ext cx="519120" cy="360"/>
            </p14:xfrm>
          </p:contentPart>
        </mc:Choice>
        <mc:Fallback xmlns=""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BC7166A8-0492-8FA5-FC9F-2AA8D6B932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36962" y="2853715"/>
                <a:ext cx="626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A8ABFED4-0145-F5C2-712E-881AB3B136CB}"/>
                  </a:ext>
                </a:extLst>
              </p14:cNvPr>
              <p14:cNvContentPartPr/>
              <p14:nvPr/>
            </p14:nvContentPartPr>
            <p14:xfrm>
              <a:off x="3206842" y="4026235"/>
              <a:ext cx="494280" cy="360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A8ABFED4-0145-F5C2-712E-881AB3B136C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153202" y="3918235"/>
                <a:ext cx="601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531D36A3-4F6C-14E9-6503-C672C98FAEDB}"/>
                  </a:ext>
                </a:extLst>
              </p14:cNvPr>
              <p14:cNvContentPartPr/>
              <p14:nvPr/>
            </p14:nvContentPartPr>
            <p14:xfrm>
              <a:off x="4012162" y="4073755"/>
              <a:ext cx="119880" cy="4824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531D36A3-4F6C-14E9-6503-C672C98FAED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58162" y="3965755"/>
                <a:ext cx="2275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F7B732FA-1F01-D9F5-DF9F-8FE518BE4E3B}"/>
                  </a:ext>
                </a:extLst>
              </p14:cNvPr>
              <p14:cNvContentPartPr/>
              <p14:nvPr/>
            </p14:nvContentPartPr>
            <p14:xfrm>
              <a:off x="2579002" y="4775395"/>
              <a:ext cx="440640" cy="42480"/>
            </p14:xfrm>
          </p:contentPart>
        </mc:Choice>
        <mc:Fallback xmlns=""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F7B732FA-1F01-D9F5-DF9F-8FE518BE4E3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25362" y="4667395"/>
                <a:ext cx="5482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AAE55C94-82E8-67EF-5683-F988BC72D2A8}"/>
                  </a:ext>
                </a:extLst>
              </p14:cNvPr>
              <p14:cNvContentPartPr/>
              <p14:nvPr/>
            </p14:nvContentPartPr>
            <p14:xfrm>
              <a:off x="3356962" y="4871155"/>
              <a:ext cx="329760" cy="28440"/>
            </p14:xfrm>
          </p:contentPart>
        </mc:Choice>
        <mc:Fallback xmlns=""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AAE55C94-82E8-67EF-5683-F988BC72D2A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03322" y="4763515"/>
                <a:ext cx="437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7A6BA033-28DD-2A77-1306-64A0C3FA93A6}"/>
                  </a:ext>
                </a:extLst>
              </p14:cNvPr>
              <p14:cNvContentPartPr/>
              <p14:nvPr/>
            </p14:nvContentPartPr>
            <p14:xfrm>
              <a:off x="4285042" y="4885195"/>
              <a:ext cx="372600" cy="14400"/>
            </p14:xfrm>
          </p:contentPart>
        </mc:Choice>
        <mc:Fallback xmlns=""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7A6BA033-28DD-2A77-1306-64A0C3FA93A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31042" y="4777555"/>
                <a:ext cx="4802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60C91E2B-105D-5471-900C-955BC65C5048}"/>
                  </a:ext>
                </a:extLst>
              </p14:cNvPr>
              <p14:cNvContentPartPr/>
              <p14:nvPr/>
            </p14:nvContentPartPr>
            <p14:xfrm>
              <a:off x="5090362" y="4898155"/>
              <a:ext cx="325800" cy="28800"/>
            </p14:xfrm>
          </p:contentPart>
        </mc:Choice>
        <mc:Fallback xmlns=""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60C91E2B-105D-5471-900C-955BC65C504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036362" y="4790515"/>
                <a:ext cx="433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DE86313B-19CE-19EA-39C3-4576A7056A61}"/>
                  </a:ext>
                </a:extLst>
              </p14:cNvPr>
              <p14:cNvContentPartPr/>
              <p14:nvPr/>
            </p14:nvContentPartPr>
            <p14:xfrm>
              <a:off x="6018802" y="4843795"/>
              <a:ext cx="488520" cy="55800"/>
            </p14:xfrm>
          </p:contentPart>
        </mc:Choice>
        <mc:Fallback xmlns=""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DE86313B-19CE-19EA-39C3-4576A7056A6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64802" y="4735795"/>
                <a:ext cx="5961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B62DD162-2227-E903-36D9-798D940B28E3}"/>
                  </a:ext>
                </a:extLst>
              </p14:cNvPr>
              <p14:cNvContentPartPr/>
              <p14:nvPr/>
            </p14:nvContentPartPr>
            <p14:xfrm>
              <a:off x="7328842" y="4874035"/>
              <a:ext cx="343080" cy="52920"/>
            </p14:xfrm>
          </p:contentPart>
        </mc:Choice>
        <mc:Fallback xmlns=""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B62DD162-2227-E903-36D9-798D940B28E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275202" y="4766395"/>
                <a:ext cx="4507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62BFFCF1-D6B6-E359-15A5-FFC79A5E756A}"/>
                  </a:ext>
                </a:extLst>
              </p14:cNvPr>
              <p14:cNvContentPartPr/>
              <p14:nvPr/>
            </p14:nvContentPartPr>
            <p14:xfrm>
              <a:off x="8161522" y="4816435"/>
              <a:ext cx="344880" cy="42480"/>
            </p14:xfrm>
          </p:contentPart>
        </mc:Choice>
        <mc:Fallback xmlns=""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62BFFCF1-D6B6-E359-15A5-FFC79A5E756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107522" y="4708795"/>
                <a:ext cx="452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961A34DD-3CE3-224E-EBA1-8E6D75927068}"/>
                  </a:ext>
                </a:extLst>
              </p14:cNvPr>
              <p14:cNvContentPartPr/>
              <p14:nvPr/>
            </p14:nvContentPartPr>
            <p14:xfrm>
              <a:off x="8980162" y="4858555"/>
              <a:ext cx="302400" cy="360"/>
            </p14:xfrm>
          </p:contentPart>
        </mc:Choice>
        <mc:Fallback xmlns=""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961A34DD-3CE3-224E-EBA1-8E6D7592706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26162" y="4750915"/>
                <a:ext cx="410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44D0AB60-FCA8-85A2-9FE6-22E9FCFBC9AF}"/>
                  </a:ext>
                </a:extLst>
              </p14:cNvPr>
              <p14:cNvContentPartPr/>
              <p14:nvPr/>
            </p14:nvContentPartPr>
            <p14:xfrm>
              <a:off x="9566962" y="4803115"/>
              <a:ext cx="357840" cy="28800"/>
            </p14:xfrm>
          </p:contentPart>
        </mc:Choice>
        <mc:Fallback xmlns=""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44D0AB60-FCA8-85A2-9FE6-22E9FCFBC9A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513322" y="4695115"/>
                <a:ext cx="465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B6427F31-DC58-1316-A451-4B4BB91E8058}"/>
                  </a:ext>
                </a:extLst>
              </p14:cNvPr>
              <p14:cNvContentPartPr/>
              <p14:nvPr/>
            </p14:nvContentPartPr>
            <p14:xfrm>
              <a:off x="6332362" y="5883475"/>
              <a:ext cx="176760" cy="26280"/>
            </p14:xfrm>
          </p:contentPart>
        </mc:Choice>
        <mc:Fallback xmlns=""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B6427F31-DC58-1316-A451-4B4BB91E805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78362" y="5775475"/>
                <a:ext cx="2844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AD3AE4F2-26A1-3F7B-270A-FFE267201CB0}"/>
                  </a:ext>
                </a:extLst>
              </p14:cNvPr>
              <p14:cNvContentPartPr/>
              <p14:nvPr/>
            </p14:nvContentPartPr>
            <p14:xfrm>
              <a:off x="6755362" y="5844235"/>
              <a:ext cx="502920" cy="52200"/>
            </p14:xfrm>
          </p:contentPart>
        </mc:Choice>
        <mc:Fallback xmlns=""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AD3AE4F2-26A1-3F7B-270A-FFE267201CB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01362" y="5736235"/>
                <a:ext cx="610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F8D6A247-DA76-F531-3163-A4AE42CE6329}"/>
                  </a:ext>
                </a:extLst>
              </p14:cNvPr>
              <p14:cNvContentPartPr/>
              <p14:nvPr/>
            </p14:nvContentPartPr>
            <p14:xfrm>
              <a:off x="7410202" y="5909395"/>
              <a:ext cx="335520" cy="360"/>
            </p14:xfrm>
          </p:contentPart>
        </mc:Choice>
        <mc:Fallback xmlns=""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F8D6A247-DA76-F531-3163-A4AE42CE632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56562" y="5801395"/>
                <a:ext cx="443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C54B6F57-016F-D592-BBA8-ABC5736F5C6A}"/>
                  </a:ext>
                </a:extLst>
              </p14:cNvPr>
              <p14:cNvContentPartPr/>
              <p14:nvPr/>
            </p14:nvContentPartPr>
            <p14:xfrm>
              <a:off x="7833922" y="5887435"/>
              <a:ext cx="147600" cy="9000"/>
            </p14:xfrm>
          </p:contentPart>
        </mc:Choice>
        <mc:Fallback xmlns=""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C54B6F57-016F-D592-BBA8-ABC5736F5C6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779922" y="5779435"/>
                <a:ext cx="2552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445BE1B5-4BE6-11A0-45B6-2E0DD20EEA46}"/>
                  </a:ext>
                </a:extLst>
              </p14:cNvPr>
              <p14:cNvContentPartPr/>
              <p14:nvPr/>
            </p14:nvContentPartPr>
            <p14:xfrm>
              <a:off x="8362762" y="5928475"/>
              <a:ext cx="263160" cy="21960"/>
            </p14:xfrm>
          </p:contentPart>
        </mc:Choice>
        <mc:Fallback xmlns=""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445BE1B5-4BE6-11A0-45B6-2E0DD20EEA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308762" y="5820475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DC5BC9EA-8B85-81CD-9BC7-E1155C0F3A14}"/>
                  </a:ext>
                </a:extLst>
              </p14:cNvPr>
              <p14:cNvContentPartPr/>
              <p14:nvPr/>
            </p14:nvContentPartPr>
            <p14:xfrm>
              <a:off x="8925442" y="6222235"/>
              <a:ext cx="228240" cy="55800"/>
            </p14:xfrm>
          </p:contentPart>
        </mc:Choice>
        <mc:Fallback xmlns=""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DC5BC9EA-8B85-81CD-9BC7-E1155C0F3A1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871442" y="6114235"/>
                <a:ext cx="335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726D97F7-3633-E9B4-C03B-CDBE780CDF93}"/>
                  </a:ext>
                </a:extLst>
              </p14:cNvPr>
              <p14:cNvContentPartPr/>
              <p14:nvPr/>
            </p14:nvContentPartPr>
            <p14:xfrm>
              <a:off x="9334762" y="6397915"/>
              <a:ext cx="471960" cy="57600"/>
            </p14:xfrm>
          </p:contentPart>
        </mc:Choice>
        <mc:Fallback xmlns=""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726D97F7-3633-E9B4-C03B-CDBE780CDF9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281122" y="6289915"/>
                <a:ext cx="5796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49B346BE-8F95-3A9A-A3A6-C940DB16A842}"/>
                  </a:ext>
                </a:extLst>
              </p14:cNvPr>
              <p14:cNvContentPartPr/>
              <p14:nvPr/>
            </p14:nvContentPartPr>
            <p14:xfrm>
              <a:off x="6250282" y="5117395"/>
              <a:ext cx="281520" cy="11160"/>
            </p14:xfrm>
          </p:contentPart>
        </mc:Choice>
        <mc:Fallback xmlns=""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49B346BE-8F95-3A9A-A3A6-C940DB16A84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96282" y="5009755"/>
                <a:ext cx="389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671E6228-F352-E724-7529-99F87481ABD8}"/>
                  </a:ext>
                </a:extLst>
              </p14:cNvPr>
              <p14:cNvContentPartPr/>
              <p14:nvPr/>
            </p14:nvContentPartPr>
            <p14:xfrm>
              <a:off x="6223282" y="5688355"/>
              <a:ext cx="404280" cy="30240"/>
            </p14:xfrm>
          </p:contentPart>
        </mc:Choice>
        <mc:Fallback xmlns=""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671E6228-F352-E724-7529-99F87481AB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169642" y="5580715"/>
                <a:ext cx="5119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932DB2B4-80EA-9A55-78BB-1403B4B21EF3}"/>
                  </a:ext>
                </a:extLst>
              </p14:cNvPr>
              <p14:cNvContentPartPr/>
              <p14:nvPr/>
            </p14:nvContentPartPr>
            <p14:xfrm>
              <a:off x="6264322" y="6086875"/>
              <a:ext cx="244080" cy="28800"/>
            </p14:xfrm>
          </p:contentPart>
        </mc:Choice>
        <mc:Fallback xmlns=""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932DB2B4-80EA-9A55-78BB-1403B4B21EF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210322" y="5978875"/>
                <a:ext cx="3517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2C822CCA-D73F-CB29-8CD9-4BAEE8287CA0}"/>
                  </a:ext>
                </a:extLst>
              </p14:cNvPr>
              <p14:cNvContentPartPr/>
              <p14:nvPr/>
            </p14:nvContentPartPr>
            <p14:xfrm>
              <a:off x="4394482" y="6373435"/>
              <a:ext cx="481680" cy="360"/>
            </p14:xfrm>
          </p:contentPart>
        </mc:Choice>
        <mc:Fallback xmlns=""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2C822CCA-D73F-CB29-8CD9-4BAEE8287C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40482" y="6265795"/>
                <a:ext cx="589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D28AED20-57B9-7C55-10C6-17CFE2C41EF2}"/>
                  </a:ext>
                </a:extLst>
              </p14:cNvPr>
              <p14:cNvContentPartPr/>
              <p14:nvPr/>
            </p14:nvContentPartPr>
            <p14:xfrm>
              <a:off x="5417602" y="6413755"/>
              <a:ext cx="518040" cy="14400"/>
            </p14:xfrm>
          </p:contentPart>
        </mc:Choice>
        <mc:Fallback xmlns=""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D28AED20-57B9-7C55-10C6-17CFE2C41EF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363962" y="6306115"/>
                <a:ext cx="625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999DC611-2FC4-46E6-3B32-BBA2EEF48EAC}"/>
                  </a:ext>
                </a:extLst>
              </p14:cNvPr>
              <p14:cNvContentPartPr/>
              <p14:nvPr/>
            </p14:nvContentPartPr>
            <p14:xfrm>
              <a:off x="6373402" y="6250675"/>
              <a:ext cx="94320" cy="68760"/>
            </p14:xfrm>
          </p:contentPart>
        </mc:Choice>
        <mc:Fallback xmlns=""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999DC611-2FC4-46E6-3B32-BBA2EEF48EA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19762" y="6142675"/>
                <a:ext cx="2019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4762C71F-E673-81A8-DEEC-920C6DD7138F}"/>
                  </a:ext>
                </a:extLst>
              </p14:cNvPr>
              <p14:cNvContentPartPr/>
              <p14:nvPr/>
            </p14:nvContentPartPr>
            <p14:xfrm>
              <a:off x="6427762" y="5868715"/>
              <a:ext cx="178920" cy="8640"/>
            </p14:xfrm>
          </p:contentPart>
        </mc:Choice>
        <mc:Fallback xmlns=""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4762C71F-E673-81A8-DEEC-920C6DD7138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373762" y="5760715"/>
                <a:ext cx="2865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79FDF985-79A3-4EEB-C0C4-E0665AEB0CAA}"/>
                  </a:ext>
                </a:extLst>
              </p14:cNvPr>
              <p14:cNvContentPartPr/>
              <p14:nvPr/>
            </p14:nvContentPartPr>
            <p14:xfrm>
              <a:off x="6973882" y="5882755"/>
              <a:ext cx="334440" cy="27000"/>
            </p14:xfrm>
          </p:contentPart>
        </mc:Choice>
        <mc:Fallback xmlns=""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79FDF985-79A3-4EEB-C0C4-E0665AEB0CA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20242" y="5774755"/>
                <a:ext cx="4420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608B9750-67EE-0EF6-9176-ABA146EF59E1}"/>
                  </a:ext>
                </a:extLst>
              </p14:cNvPr>
              <p14:cNvContentPartPr/>
              <p14:nvPr/>
            </p14:nvContentPartPr>
            <p14:xfrm>
              <a:off x="7547002" y="5922715"/>
              <a:ext cx="172800" cy="360"/>
            </p14:xfrm>
          </p:contentPart>
        </mc:Choice>
        <mc:Fallback xmlns=""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608B9750-67EE-0EF6-9176-ABA146EF59E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93362" y="5815075"/>
                <a:ext cx="28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973FD5B3-E758-A699-2557-05194CD7D743}"/>
                  </a:ext>
                </a:extLst>
              </p14:cNvPr>
              <p14:cNvContentPartPr/>
              <p14:nvPr/>
            </p14:nvContentPartPr>
            <p14:xfrm>
              <a:off x="8215522" y="5936395"/>
              <a:ext cx="225720" cy="14040"/>
            </p14:xfrm>
          </p:contentPart>
        </mc:Choice>
        <mc:Fallback xmlns=""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973FD5B3-E758-A699-2557-05194CD7D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161882" y="5828395"/>
                <a:ext cx="333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4547BC2B-3B1F-419D-9D30-E235AFDCE08C}"/>
                  </a:ext>
                </a:extLst>
              </p14:cNvPr>
              <p14:cNvContentPartPr/>
              <p14:nvPr/>
            </p14:nvContentPartPr>
            <p14:xfrm>
              <a:off x="8557162" y="6222955"/>
              <a:ext cx="300600" cy="14400"/>
            </p14:xfrm>
          </p:contentPart>
        </mc:Choice>
        <mc:Fallback xmlns=""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4547BC2B-3B1F-419D-9D30-E235AFDCE08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03162" y="6114955"/>
                <a:ext cx="4082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0DB26711-7ADD-CA9D-7069-284D20A35185}"/>
                  </a:ext>
                </a:extLst>
              </p14:cNvPr>
              <p14:cNvContentPartPr/>
              <p14:nvPr/>
            </p14:nvContentPartPr>
            <p14:xfrm>
              <a:off x="9061882" y="6433195"/>
              <a:ext cx="87480" cy="9000"/>
            </p14:xfrm>
          </p:contentPart>
        </mc:Choice>
        <mc:Fallback xmlns=""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0DB26711-7ADD-CA9D-7069-284D20A3518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008242" y="6325195"/>
                <a:ext cx="195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2551B1A3-40B8-CD0E-13B6-67A10DA74A22}"/>
                  </a:ext>
                </a:extLst>
              </p14:cNvPr>
              <p14:cNvContentPartPr/>
              <p14:nvPr/>
            </p14:nvContentPartPr>
            <p14:xfrm>
              <a:off x="9552922" y="6535795"/>
              <a:ext cx="174240" cy="28800"/>
            </p14:xfrm>
          </p:contentPart>
        </mc:Choice>
        <mc:Fallback xmlns=""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2551B1A3-40B8-CD0E-13B6-67A10DA74A2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499282" y="6428155"/>
                <a:ext cx="281880" cy="2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5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7E630EF-3C08-E69F-9C3D-86DF93AED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275609"/>
            <a:ext cx="11259403" cy="699174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CD43AB-17CD-48C8-535C-E4BF5BF0C01B}"/>
              </a:ext>
            </a:extLst>
          </p:cNvPr>
          <p:cNvSpPr txBox="1"/>
          <p:nvPr/>
        </p:nvSpPr>
        <p:spPr>
          <a:xfrm>
            <a:off x="3193576" y="586854"/>
            <a:ext cx="420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Puzzle collettivo a squadre con gli   indovinelli e i premi</a:t>
            </a:r>
          </a:p>
        </p:txBody>
      </p:sp>
    </p:spTree>
    <p:extLst>
      <p:ext uri="{BB962C8B-B14F-4D97-AF65-F5344CB8AC3E}">
        <p14:creationId xmlns:p14="http://schemas.microsoft.com/office/powerpoint/2010/main" val="3411661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471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ARRICCHIAMO GLI ESEMPI DI MOTRICITA’</vt:lpstr>
      <vt:lpstr>SU  COSA STO LAVORANDO?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Motricità e musica</vt:lpstr>
      <vt:lpstr>      Percorsi: </vt:lpstr>
      <vt:lpstr>Presentazione standard di PowerPoint</vt:lpstr>
      <vt:lpstr>Presentazione standard di PowerPoint</vt:lpstr>
      <vt:lpstr>Presentazione standard di PowerPoint</vt:lpstr>
      <vt:lpstr>E ancora….. Su cosa sto lavorando?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marilena zacchini</dc:creator>
  <cp:lastModifiedBy>marilena zacchini</cp:lastModifiedBy>
  <cp:revision>2</cp:revision>
  <dcterms:created xsi:type="dcterms:W3CDTF">2024-02-15T20:04:25Z</dcterms:created>
  <dcterms:modified xsi:type="dcterms:W3CDTF">2024-02-17T11:07:48Z</dcterms:modified>
</cp:coreProperties>
</file>